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7E90-1F81-49C2-A430-A5368A2CFCF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E9AC-59F3-4383-8AC2-E244AD685A4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7E90-1F81-49C2-A430-A5368A2CFCF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E9AC-59F3-4383-8AC2-E244AD685A4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7E90-1F81-49C2-A430-A5368A2CFCF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E9AC-59F3-4383-8AC2-E244AD685A4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7E90-1F81-49C2-A430-A5368A2CFCF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E9AC-59F3-4383-8AC2-E244AD685A4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7E90-1F81-49C2-A430-A5368A2CFCF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E9AC-59F3-4383-8AC2-E244AD685A4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7E90-1F81-49C2-A430-A5368A2CFCF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E9AC-59F3-4383-8AC2-E244AD685A4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7E90-1F81-49C2-A430-A5368A2CFCF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E9AC-59F3-4383-8AC2-E244AD685A4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7E90-1F81-49C2-A430-A5368A2CFCF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E9AC-59F3-4383-8AC2-E244AD685A4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7E90-1F81-49C2-A430-A5368A2CFCF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E9AC-59F3-4383-8AC2-E244AD685A4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7E90-1F81-49C2-A430-A5368A2CFCF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E9AC-59F3-4383-8AC2-E244AD685A4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7E90-1F81-49C2-A430-A5368A2CFCF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E9AC-59F3-4383-8AC2-E244AD685A4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37E90-1F81-49C2-A430-A5368A2CFCFA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4E9AC-59F3-4383-8AC2-E244AD685A47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286000" y="1166843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b="1" dirty="0"/>
              <a:t>230</a:t>
            </a:r>
          </a:p>
          <a:p>
            <a:r>
              <a:rPr lang="da-DK" b="1" dirty="0" err="1"/>
              <a:t>Hægstur</a:t>
            </a:r>
            <a:r>
              <a:rPr lang="da-DK" b="1" dirty="0"/>
              <a:t> </a:t>
            </a:r>
            <a:r>
              <a:rPr lang="da-DK" b="1" dirty="0" err="1"/>
              <a:t>Heilagur</a:t>
            </a:r>
            <a:r>
              <a:rPr lang="da-DK" b="1" dirty="0"/>
              <a:t> </a:t>
            </a:r>
            <a:r>
              <a:rPr lang="da-DK" b="1" dirty="0" err="1"/>
              <a:t>Andi</a:t>
            </a:r>
            <a:r>
              <a:rPr lang="da-DK" b="1" dirty="0"/>
              <a:t>,</a:t>
            </a:r>
          </a:p>
          <a:p>
            <a:r>
              <a:rPr lang="da-DK" b="1" dirty="0" err="1"/>
              <a:t>himnakongurin</a:t>
            </a:r>
            <a:r>
              <a:rPr lang="da-DK" b="1" dirty="0"/>
              <a:t> </a:t>
            </a:r>
            <a:r>
              <a:rPr lang="da-DK" b="1" dirty="0" err="1"/>
              <a:t>sterki</a:t>
            </a:r>
            <a:r>
              <a:rPr lang="da-DK" b="1" dirty="0"/>
              <a:t>,</a:t>
            </a:r>
          </a:p>
          <a:p>
            <a:r>
              <a:rPr lang="da-DK" b="1" dirty="0" err="1"/>
              <a:t>lovliga</a:t>
            </a:r>
            <a:r>
              <a:rPr lang="da-DK" b="1" dirty="0"/>
              <a:t> </a:t>
            </a:r>
            <a:r>
              <a:rPr lang="da-DK" b="1" dirty="0" err="1"/>
              <a:t>lít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 á </a:t>
            </a:r>
            <a:r>
              <a:rPr lang="da-DK" b="1" dirty="0" err="1"/>
              <a:t>meg</a:t>
            </a:r>
            <a:r>
              <a:rPr lang="da-DK" b="1" dirty="0"/>
              <a:t>,</a:t>
            </a:r>
          </a:p>
          <a:p>
            <a:r>
              <a:rPr lang="da-DK" b="1" dirty="0" err="1"/>
              <a:t>signaður</a:t>
            </a:r>
            <a:r>
              <a:rPr lang="da-DK" b="1" dirty="0"/>
              <a:t> á </a:t>
            </a:r>
            <a:r>
              <a:rPr lang="da-DK" b="1" dirty="0" err="1"/>
              <a:t>sjógv</a:t>
            </a:r>
            <a:r>
              <a:rPr lang="da-DK" b="1" dirty="0"/>
              <a:t> og </a:t>
            </a:r>
            <a:r>
              <a:rPr lang="da-DK" b="1" dirty="0" err="1"/>
              <a:t>landi</a:t>
            </a:r>
            <a:r>
              <a:rPr lang="da-DK" b="1" dirty="0"/>
              <a:t>,</a:t>
            </a:r>
          </a:p>
          <a:p>
            <a:r>
              <a:rPr lang="da-DK" b="1" dirty="0" err="1"/>
              <a:t>sannur</a:t>
            </a:r>
            <a:r>
              <a:rPr lang="da-DK" b="1" dirty="0"/>
              <a:t> í </a:t>
            </a:r>
            <a:r>
              <a:rPr lang="da-DK" b="1" dirty="0" err="1"/>
              <a:t>vilja</a:t>
            </a:r>
            <a:r>
              <a:rPr lang="da-DK" b="1" dirty="0"/>
              <a:t> og </a:t>
            </a:r>
            <a:r>
              <a:rPr lang="da-DK" b="1" dirty="0" err="1"/>
              <a:t>verki</a:t>
            </a:r>
            <a:r>
              <a:rPr lang="da-DK" b="1" dirty="0"/>
              <a:t>,</a:t>
            </a:r>
          </a:p>
          <a:p>
            <a:r>
              <a:rPr lang="da-DK" b="1" dirty="0" err="1"/>
              <a:t>hoyr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, eg </a:t>
            </a:r>
            <a:r>
              <a:rPr lang="da-DK" b="1" dirty="0" err="1"/>
              <a:t>heiti</a:t>
            </a:r>
            <a:r>
              <a:rPr lang="da-DK" b="1" dirty="0"/>
              <a:t> á </a:t>
            </a:r>
            <a:r>
              <a:rPr lang="da-DK" b="1" dirty="0" err="1"/>
              <a:t>teg</a:t>
            </a:r>
            <a:r>
              <a:rPr lang="da-DK" b="1" dirty="0"/>
              <a:t>!</a:t>
            </a:r>
          </a:p>
          <a:p>
            <a:r>
              <a:rPr lang="da-DK" b="1" dirty="0" err="1"/>
              <a:t>Forða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 mær </a:t>
            </a:r>
            <a:r>
              <a:rPr lang="da-DK" b="1" dirty="0" err="1"/>
              <a:t>fjandans</a:t>
            </a:r>
            <a:r>
              <a:rPr lang="da-DK" b="1" dirty="0"/>
              <a:t> </a:t>
            </a:r>
            <a:r>
              <a:rPr lang="da-DK" b="1" dirty="0" err="1"/>
              <a:t>pínu</a:t>
            </a:r>
            <a:r>
              <a:rPr lang="da-DK" b="1" dirty="0"/>
              <a:t> og </a:t>
            </a:r>
            <a:r>
              <a:rPr lang="da-DK" b="1" dirty="0" err="1"/>
              <a:t>díki</a:t>
            </a:r>
            <a:r>
              <a:rPr lang="da-DK" b="1" dirty="0"/>
              <a:t>,</a:t>
            </a:r>
          </a:p>
          <a:p>
            <a:r>
              <a:rPr lang="da-DK" b="1" dirty="0" err="1"/>
              <a:t>feikna</a:t>
            </a:r>
            <a:r>
              <a:rPr lang="da-DK" b="1" dirty="0"/>
              <a:t> </a:t>
            </a:r>
            <a:r>
              <a:rPr lang="da-DK" b="1" dirty="0" err="1"/>
              <a:t>kvølum</a:t>
            </a:r>
            <a:r>
              <a:rPr lang="da-DK" b="1" dirty="0"/>
              <a:t> </a:t>
            </a:r>
            <a:r>
              <a:rPr lang="da-DK" b="1" dirty="0" err="1"/>
              <a:t>øllum</a:t>
            </a:r>
            <a:r>
              <a:rPr lang="da-DK" b="1" dirty="0"/>
              <a:t> </a:t>
            </a:r>
            <a:r>
              <a:rPr lang="da-DK" b="1" dirty="0" err="1"/>
              <a:t>frá</a:t>
            </a:r>
            <a:r>
              <a:rPr lang="da-DK" b="1" dirty="0"/>
              <a:t> mær </a:t>
            </a:r>
            <a:r>
              <a:rPr lang="da-DK" b="1" dirty="0" err="1"/>
              <a:t>víki</a:t>
            </a:r>
            <a:r>
              <a:rPr lang="da-DK" b="1" dirty="0"/>
              <a:t>,</a:t>
            </a:r>
          </a:p>
          <a:p>
            <a:r>
              <a:rPr lang="da-DK" b="1" dirty="0"/>
              <a:t>mær </a:t>
            </a:r>
            <a:r>
              <a:rPr lang="da-DK" b="1" dirty="0" err="1"/>
              <a:t>veit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tað</a:t>
            </a:r>
            <a:r>
              <a:rPr lang="da-DK" b="1" dirty="0"/>
              <a:t>, </a:t>
            </a:r>
            <a:r>
              <a:rPr lang="da-DK" b="1" dirty="0" err="1"/>
              <a:t>Mariu</a:t>
            </a:r>
            <a:r>
              <a:rPr lang="da-DK" b="1" dirty="0"/>
              <a:t> </a:t>
            </a:r>
            <a:r>
              <a:rPr lang="da-DK" b="1" dirty="0" err="1"/>
              <a:t>sonurin</a:t>
            </a:r>
            <a:r>
              <a:rPr lang="da-DK" b="1" dirty="0"/>
              <a:t> </a:t>
            </a:r>
            <a:r>
              <a:rPr lang="da-DK" b="1" dirty="0" err="1"/>
              <a:t>ríki</a:t>
            </a:r>
            <a:r>
              <a:rPr lang="da-DK" b="1" dirty="0"/>
              <a:t>,</a:t>
            </a:r>
          </a:p>
          <a:p>
            <a:r>
              <a:rPr lang="da-DK" b="1" dirty="0" err="1"/>
              <a:t>mæla</a:t>
            </a:r>
            <a:r>
              <a:rPr lang="da-DK" b="1" dirty="0"/>
              <a:t> eg </a:t>
            </a:r>
            <a:r>
              <a:rPr lang="da-DK" b="1" dirty="0" err="1"/>
              <a:t>kundi</a:t>
            </a:r>
            <a:r>
              <a:rPr lang="da-DK" b="1" dirty="0"/>
              <a:t> </a:t>
            </a:r>
            <a:r>
              <a:rPr lang="da-DK" b="1" dirty="0" err="1"/>
              <a:t>nakað</a:t>
            </a:r>
            <a:r>
              <a:rPr lang="da-DK" b="1" dirty="0"/>
              <a:t>, </a:t>
            </a:r>
            <a:r>
              <a:rPr lang="da-DK" b="1" dirty="0" err="1"/>
              <a:t>svá</a:t>
            </a:r>
            <a:r>
              <a:rPr lang="da-DK" b="1" dirty="0"/>
              <a:t> tær </a:t>
            </a:r>
            <a:r>
              <a:rPr lang="da-DK" b="1" dirty="0" err="1"/>
              <a:t>líki</a:t>
            </a:r>
            <a:r>
              <a:rPr lang="da-DK" b="1" dirty="0"/>
              <a:t>!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/>
              <a:t>Jón </a:t>
            </a:r>
            <a:r>
              <a:rPr lang="da-DK" b="1" i="1" dirty="0" err="1"/>
              <a:t>Arason</a:t>
            </a:r>
            <a:r>
              <a:rPr lang="da-DK" b="1" i="1" dirty="0"/>
              <a:t>, d. 1550.</a:t>
            </a:r>
            <a:endParaRPr lang="da-DK" b="1" dirty="0"/>
          </a:p>
          <a:p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164 (sum </a:t>
            </a:r>
            <a:r>
              <a:rPr lang="da-DK" b="1" i="1" dirty="0" err="1"/>
              <a:t>Sl</a:t>
            </a:r>
            <a:r>
              <a:rPr lang="da-DK" b="1" i="1" dirty="0"/>
              <a:t>. 111).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83514A9-5C7B-4AD0-87FF-85A57C9B6731}"/>
</file>

<file path=customXml/itemProps2.xml><?xml version="1.0" encoding="utf-8"?>
<ds:datastoreItem xmlns:ds="http://schemas.openxmlformats.org/officeDocument/2006/customXml" ds:itemID="{7430ECB9-0160-4178-B0EE-B7DC9307BCFF}"/>
</file>

<file path=customXml/itemProps3.xml><?xml version="1.0" encoding="utf-8"?>
<ds:datastoreItem xmlns:ds="http://schemas.openxmlformats.org/officeDocument/2006/customXml" ds:itemID="{1194CB55-D116-44B8-9377-1ADC02C2B764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</Words>
  <Application>Microsoft Office PowerPoint</Application>
  <PresentationFormat>Skærmshow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2013-01-17T11:26:24Z</dcterms:created>
  <dcterms:modified xsi:type="dcterms:W3CDTF">2013-01-17T11:27:37Z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556800</vt:r8>
  </property>
</Properties>
</file>