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071AD-F14C-4024-A8B6-4E1842889621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0C724-E513-4804-8888-D694DA86FD54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034129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dirty="0"/>
              <a:t>147</a:t>
            </a:r>
          </a:p>
          <a:p>
            <a:r>
              <a:rPr lang="da-DK" dirty="0"/>
              <a:t>Harri, </a:t>
            </a:r>
            <a:r>
              <a:rPr lang="da-DK" dirty="0" err="1"/>
              <a:t>bøt</a:t>
            </a:r>
            <a:r>
              <a:rPr lang="da-DK" dirty="0"/>
              <a:t> </a:t>
            </a:r>
            <a:r>
              <a:rPr lang="da-DK" dirty="0" err="1"/>
              <a:t>mítt</a:t>
            </a:r>
            <a:r>
              <a:rPr lang="da-DK" dirty="0"/>
              <a:t> </a:t>
            </a:r>
            <a:r>
              <a:rPr lang="da-DK" dirty="0" err="1"/>
              <a:t>ringa</a:t>
            </a:r>
            <a:r>
              <a:rPr lang="da-DK" dirty="0"/>
              <a:t> </a:t>
            </a:r>
            <a:r>
              <a:rPr lang="da-DK" dirty="0" err="1"/>
              <a:t>sinn</a:t>
            </a:r>
            <a:r>
              <a:rPr lang="da-DK" dirty="0"/>
              <a:t>!</a:t>
            </a:r>
          </a:p>
          <a:p>
            <a:r>
              <a:rPr lang="da-DK" dirty="0" err="1"/>
              <a:t>Spiltur</a:t>
            </a:r>
            <a:r>
              <a:rPr lang="da-DK" dirty="0"/>
              <a:t> er </a:t>
            </a:r>
            <a:r>
              <a:rPr lang="da-DK" dirty="0" err="1"/>
              <a:t>mín</a:t>
            </a:r>
            <a:r>
              <a:rPr lang="da-DK" dirty="0"/>
              <a:t> </a:t>
            </a:r>
            <a:r>
              <a:rPr lang="da-DK" dirty="0" err="1"/>
              <a:t>hugur</a:t>
            </a:r>
            <a:r>
              <a:rPr lang="da-DK" dirty="0"/>
              <a:t>,</a:t>
            </a:r>
          </a:p>
          <a:p>
            <a:r>
              <a:rPr lang="da-DK" dirty="0" err="1"/>
              <a:t>illir</a:t>
            </a:r>
            <a:r>
              <a:rPr lang="da-DK" dirty="0"/>
              <a:t> </a:t>
            </a:r>
            <a:r>
              <a:rPr lang="da-DK" dirty="0" err="1"/>
              <a:t>tankar</a:t>
            </a:r>
            <a:r>
              <a:rPr lang="da-DK" dirty="0"/>
              <a:t> </a:t>
            </a:r>
            <a:r>
              <a:rPr lang="da-DK" dirty="0" err="1"/>
              <a:t>troka</a:t>
            </a:r>
            <a:r>
              <a:rPr lang="da-DK" dirty="0"/>
              <a:t> </a:t>
            </a:r>
            <a:r>
              <a:rPr lang="da-DK" dirty="0" err="1"/>
              <a:t>inn</a:t>
            </a:r>
            <a:r>
              <a:rPr lang="da-DK" dirty="0"/>
              <a:t>,</a:t>
            </a:r>
          </a:p>
          <a:p>
            <a:r>
              <a:rPr lang="da-DK" dirty="0" err="1"/>
              <a:t>lítil</a:t>
            </a:r>
            <a:r>
              <a:rPr lang="da-DK" dirty="0"/>
              <a:t> er </a:t>
            </a:r>
            <a:r>
              <a:rPr lang="da-DK" dirty="0" err="1"/>
              <a:t>mín</a:t>
            </a:r>
            <a:r>
              <a:rPr lang="da-DK" dirty="0"/>
              <a:t> </a:t>
            </a:r>
            <a:r>
              <a:rPr lang="da-DK" dirty="0" err="1"/>
              <a:t>dugur</a:t>
            </a:r>
            <a:r>
              <a:rPr lang="da-DK" dirty="0"/>
              <a:t>.</a:t>
            </a:r>
          </a:p>
          <a:p>
            <a:r>
              <a:rPr lang="da-DK" dirty="0"/>
              <a:t>Falla vil eg tær til </a:t>
            </a:r>
            <a:r>
              <a:rPr lang="da-DK" dirty="0" err="1"/>
              <a:t>fót</a:t>
            </a:r>
            <a:r>
              <a:rPr lang="da-DK" dirty="0"/>
              <a:t>;</a:t>
            </a:r>
          </a:p>
          <a:p>
            <a:r>
              <a:rPr lang="da-DK" dirty="0" err="1"/>
              <a:t>reinsa</a:t>
            </a:r>
            <a:r>
              <a:rPr lang="da-DK" dirty="0"/>
              <a:t> </a:t>
            </a:r>
            <a:r>
              <a:rPr lang="da-DK" dirty="0" err="1"/>
              <a:t>meg</a:t>
            </a:r>
            <a:r>
              <a:rPr lang="da-DK" dirty="0"/>
              <a:t> og </a:t>
            </a:r>
            <a:r>
              <a:rPr lang="da-DK" dirty="0" err="1"/>
              <a:t>gev</a:t>
            </a:r>
            <a:r>
              <a:rPr lang="da-DK" dirty="0"/>
              <a:t> mær </a:t>
            </a:r>
            <a:r>
              <a:rPr lang="da-DK" dirty="0" err="1"/>
              <a:t>mót</a:t>
            </a:r>
            <a:r>
              <a:rPr lang="da-DK" dirty="0"/>
              <a:t>;</a:t>
            </a:r>
          </a:p>
          <a:p>
            <a:r>
              <a:rPr lang="da-DK" dirty="0" err="1"/>
              <a:t>einans</a:t>
            </a:r>
            <a:r>
              <a:rPr lang="da-DK" dirty="0"/>
              <a:t> </a:t>
            </a:r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/>
              <a:t>tað</a:t>
            </a:r>
            <a:r>
              <a:rPr lang="da-DK" dirty="0"/>
              <a:t> </a:t>
            </a:r>
            <a:r>
              <a:rPr lang="da-DK" dirty="0" err="1"/>
              <a:t>orkar</a:t>
            </a:r>
            <a:r>
              <a:rPr lang="da-DK" dirty="0"/>
              <a:t>.</a:t>
            </a:r>
          </a:p>
          <a:p>
            <a:r>
              <a:rPr lang="da-DK" dirty="0"/>
              <a:t> </a:t>
            </a:r>
          </a:p>
          <a:p>
            <a:r>
              <a:rPr lang="da-DK" dirty="0"/>
              <a:t>2. </a:t>
            </a:r>
            <a:r>
              <a:rPr lang="da-DK" dirty="0" err="1"/>
              <a:t>Heimsins</a:t>
            </a:r>
            <a:r>
              <a:rPr lang="da-DK" dirty="0"/>
              <a:t> </a:t>
            </a:r>
            <a:r>
              <a:rPr lang="da-DK" dirty="0" err="1"/>
              <a:t>gøta</a:t>
            </a:r>
            <a:r>
              <a:rPr lang="da-DK" dirty="0"/>
              <a:t> </a:t>
            </a:r>
            <a:r>
              <a:rPr lang="da-DK" dirty="0" err="1"/>
              <a:t>sløtt</a:t>
            </a:r>
            <a:r>
              <a:rPr lang="da-DK" dirty="0"/>
              <a:t> og </a:t>
            </a:r>
            <a:r>
              <a:rPr lang="da-DK" dirty="0" err="1"/>
              <a:t>breið</a:t>
            </a:r>
            <a:r>
              <a:rPr lang="da-DK" dirty="0"/>
              <a:t>,</a:t>
            </a:r>
          </a:p>
          <a:p>
            <a:r>
              <a:rPr lang="da-DK" dirty="0" err="1"/>
              <a:t>maklig</a:t>
            </a:r>
            <a:r>
              <a:rPr lang="da-DK" dirty="0"/>
              <a:t> her at </a:t>
            </a:r>
            <a:r>
              <a:rPr lang="da-DK" dirty="0" err="1"/>
              <a:t>ganga</a:t>
            </a:r>
            <a:r>
              <a:rPr lang="da-DK" dirty="0"/>
              <a:t>,</a:t>
            </a:r>
          </a:p>
          <a:p>
            <a:r>
              <a:rPr lang="da-DK" dirty="0" err="1"/>
              <a:t>upp</a:t>
            </a:r>
            <a:r>
              <a:rPr lang="da-DK" dirty="0"/>
              <a:t> til </a:t>
            </a:r>
            <a:r>
              <a:rPr lang="da-DK" dirty="0" err="1"/>
              <a:t>frelsu</a:t>
            </a:r>
            <a:r>
              <a:rPr lang="da-DK" dirty="0"/>
              <a:t> </a:t>
            </a:r>
            <a:r>
              <a:rPr lang="da-DK" dirty="0" err="1"/>
              <a:t>førir</a:t>
            </a:r>
            <a:r>
              <a:rPr lang="da-DK" dirty="0"/>
              <a:t> </a:t>
            </a:r>
            <a:r>
              <a:rPr lang="da-DK" dirty="0" err="1"/>
              <a:t>ei</a:t>
            </a:r>
            <a:r>
              <a:rPr lang="da-DK" dirty="0"/>
              <a:t>,</a:t>
            </a:r>
          </a:p>
          <a:p>
            <a:r>
              <a:rPr lang="da-DK" dirty="0" err="1"/>
              <a:t>leiðin</a:t>
            </a:r>
            <a:r>
              <a:rPr lang="da-DK" dirty="0"/>
              <a:t> er hin </a:t>
            </a:r>
            <a:r>
              <a:rPr lang="da-DK" dirty="0" err="1"/>
              <a:t>ranga</a:t>
            </a:r>
            <a:r>
              <a:rPr lang="da-DK" dirty="0"/>
              <a:t>.</a:t>
            </a:r>
          </a:p>
          <a:p>
            <a:r>
              <a:rPr lang="da-DK" dirty="0" err="1"/>
              <a:t>Himlagøtan</a:t>
            </a:r>
            <a:r>
              <a:rPr lang="da-DK" dirty="0"/>
              <a:t> </a:t>
            </a:r>
            <a:r>
              <a:rPr lang="da-DK" dirty="0" err="1"/>
              <a:t>trong</a:t>
            </a:r>
            <a:r>
              <a:rPr lang="da-DK" dirty="0"/>
              <a:t> og </a:t>
            </a:r>
            <a:r>
              <a:rPr lang="da-DK" dirty="0" err="1"/>
              <a:t>brøtt</a:t>
            </a:r>
            <a:r>
              <a:rPr lang="da-DK" dirty="0"/>
              <a:t>,</a:t>
            </a:r>
          </a:p>
          <a:p>
            <a:r>
              <a:rPr lang="da-DK" dirty="0" err="1"/>
              <a:t>tó</a:t>
            </a:r>
            <a:r>
              <a:rPr lang="da-DK" dirty="0"/>
              <a:t> </a:t>
            </a:r>
            <a:r>
              <a:rPr lang="da-DK" dirty="0" err="1"/>
              <a:t>hon</a:t>
            </a:r>
            <a:r>
              <a:rPr lang="da-DK" dirty="0"/>
              <a:t> </a:t>
            </a:r>
            <a:r>
              <a:rPr lang="da-DK" dirty="0" err="1"/>
              <a:t>ikki</a:t>
            </a:r>
            <a:r>
              <a:rPr lang="da-DK" dirty="0"/>
              <a:t> </a:t>
            </a:r>
            <a:r>
              <a:rPr lang="da-DK" dirty="0" err="1"/>
              <a:t>fellur</a:t>
            </a:r>
            <a:r>
              <a:rPr lang="da-DK" dirty="0"/>
              <a:t> </a:t>
            </a:r>
            <a:r>
              <a:rPr lang="da-DK" dirty="0" err="1"/>
              <a:t>løtt</a:t>
            </a:r>
            <a:r>
              <a:rPr lang="da-DK" dirty="0"/>
              <a:t>,</a:t>
            </a:r>
          </a:p>
          <a:p>
            <a:r>
              <a:rPr lang="da-DK" dirty="0" err="1"/>
              <a:t>lív</a:t>
            </a:r>
            <a:r>
              <a:rPr lang="da-DK" dirty="0"/>
              <a:t> mær </a:t>
            </a:r>
            <a:r>
              <a:rPr lang="da-DK" dirty="0" err="1"/>
              <a:t>ber</a:t>
            </a:r>
            <a:r>
              <a:rPr lang="da-DK" dirty="0"/>
              <a:t> og </a:t>
            </a:r>
            <a:r>
              <a:rPr lang="da-DK" dirty="0" err="1"/>
              <a:t>sælu</a:t>
            </a:r>
            <a:r>
              <a:rPr lang="da-DK" dirty="0"/>
              <a:t>.</a:t>
            </a:r>
          </a:p>
          <a:p>
            <a:r>
              <a:rPr lang="da-DK" dirty="0"/>
              <a:t> </a:t>
            </a:r>
          </a:p>
          <a:p>
            <a:r>
              <a:rPr lang="da-DK" dirty="0"/>
              <a:t>3. </a:t>
            </a:r>
            <a:r>
              <a:rPr lang="da-DK" dirty="0" err="1"/>
              <a:t>Ofta</a:t>
            </a:r>
            <a:r>
              <a:rPr lang="da-DK" dirty="0"/>
              <a:t> </a:t>
            </a:r>
            <a:r>
              <a:rPr lang="da-DK" dirty="0" err="1"/>
              <a:t>roynist</a:t>
            </a:r>
            <a:r>
              <a:rPr lang="da-DK" dirty="0"/>
              <a:t> </a:t>
            </a:r>
            <a:r>
              <a:rPr lang="da-DK" dirty="0" err="1"/>
              <a:t>trúgvin</a:t>
            </a:r>
            <a:r>
              <a:rPr lang="da-DK" dirty="0"/>
              <a:t> </a:t>
            </a:r>
            <a:r>
              <a:rPr lang="da-DK" dirty="0" err="1"/>
              <a:t>veik</a:t>
            </a:r>
            <a:r>
              <a:rPr lang="da-DK" dirty="0"/>
              <a:t>,</a:t>
            </a:r>
          </a:p>
          <a:p>
            <a:r>
              <a:rPr lang="da-DK" dirty="0" err="1"/>
              <a:t>sálin</a:t>
            </a:r>
            <a:r>
              <a:rPr lang="da-DK" dirty="0"/>
              <a:t> </a:t>
            </a:r>
            <a:r>
              <a:rPr lang="da-DK" dirty="0" err="1"/>
              <a:t>stødd</a:t>
            </a:r>
            <a:r>
              <a:rPr lang="da-DK" dirty="0"/>
              <a:t> í </a:t>
            </a:r>
            <a:r>
              <a:rPr lang="da-DK" dirty="0" err="1"/>
              <a:t>vanda</a:t>
            </a:r>
            <a:endParaRPr lang="da-DK" dirty="0"/>
          </a:p>
          <a:p>
            <a:r>
              <a:rPr lang="da-DK" dirty="0" err="1"/>
              <a:t>óttast</a:t>
            </a:r>
            <a:r>
              <a:rPr lang="da-DK" dirty="0"/>
              <a:t> </a:t>
            </a:r>
            <a:r>
              <a:rPr lang="da-DK" dirty="0" err="1"/>
              <a:t>heimsins</a:t>
            </a:r>
            <a:r>
              <a:rPr lang="da-DK" dirty="0"/>
              <a:t> </a:t>
            </a:r>
            <a:r>
              <a:rPr lang="da-DK" dirty="0" err="1"/>
              <a:t>ódnarleik</a:t>
            </a:r>
            <a:r>
              <a:rPr lang="da-DK" dirty="0"/>
              <a:t>,</a:t>
            </a:r>
          </a:p>
          <a:p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/>
              <a:t>manst</a:t>
            </a:r>
            <a:r>
              <a:rPr lang="da-DK" dirty="0"/>
              <a:t> </a:t>
            </a:r>
            <a:r>
              <a:rPr lang="da-DK" dirty="0" err="1"/>
              <a:t>hjá</a:t>
            </a:r>
            <a:r>
              <a:rPr lang="da-DK" dirty="0"/>
              <a:t> mær </a:t>
            </a:r>
            <a:r>
              <a:rPr lang="da-DK" dirty="0" err="1"/>
              <a:t>standa</a:t>
            </a:r>
            <a:r>
              <a:rPr lang="da-DK" dirty="0"/>
              <a:t>;</a:t>
            </a:r>
          </a:p>
          <a:p>
            <a:r>
              <a:rPr lang="da-DK" dirty="0"/>
              <a:t>alt á </a:t>
            </a:r>
            <a:r>
              <a:rPr lang="da-DK" dirty="0" err="1"/>
              <a:t>jørð</a:t>
            </a:r>
            <a:r>
              <a:rPr lang="da-DK" dirty="0"/>
              <a:t> </a:t>
            </a:r>
            <a:r>
              <a:rPr lang="da-DK" dirty="0" err="1"/>
              <a:t>má</a:t>
            </a:r>
            <a:r>
              <a:rPr lang="da-DK" dirty="0"/>
              <a:t> </a:t>
            </a:r>
            <a:r>
              <a:rPr lang="da-DK" dirty="0" err="1"/>
              <a:t>lýða</a:t>
            </a:r>
            <a:r>
              <a:rPr lang="da-DK" dirty="0"/>
              <a:t> </a:t>
            </a:r>
            <a:r>
              <a:rPr lang="da-DK" dirty="0" err="1"/>
              <a:t>teg</a:t>
            </a:r>
            <a:r>
              <a:rPr lang="da-DK" dirty="0"/>
              <a:t>,</a:t>
            </a:r>
          </a:p>
          <a:p>
            <a:r>
              <a:rPr lang="da-DK" dirty="0" err="1"/>
              <a:t>rætt</a:t>
            </a:r>
            <a:r>
              <a:rPr lang="da-DK" dirty="0"/>
              <a:t> </a:t>
            </a:r>
            <a:r>
              <a:rPr lang="da-DK" dirty="0" err="1"/>
              <a:t>út</a:t>
            </a:r>
            <a:r>
              <a:rPr lang="da-DK" dirty="0"/>
              <a:t> </a:t>
            </a:r>
            <a:r>
              <a:rPr lang="da-DK" dirty="0" err="1"/>
              <a:t>hond</a:t>
            </a:r>
            <a:r>
              <a:rPr lang="da-DK" dirty="0"/>
              <a:t> og sig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meg</a:t>
            </a:r>
            <a:endParaRPr lang="da-DK" dirty="0"/>
          </a:p>
          <a:p>
            <a:r>
              <a:rPr lang="da-DK" dirty="0" err="1"/>
              <a:t>blítt</a:t>
            </a:r>
            <a:r>
              <a:rPr lang="da-DK" dirty="0"/>
              <a:t>: «Eg vil; </a:t>
            </a:r>
            <a:r>
              <a:rPr lang="da-DK" dirty="0" err="1"/>
              <a:t>verð</a:t>
            </a:r>
            <a:r>
              <a:rPr lang="da-DK" dirty="0"/>
              <a:t> </a:t>
            </a:r>
            <a:r>
              <a:rPr lang="da-DK" dirty="0" err="1"/>
              <a:t>reinur</a:t>
            </a:r>
            <a:r>
              <a:rPr lang="da-DK" dirty="0" smtClean="0"/>
              <a:t>!»</a:t>
            </a:r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fo-FO" dirty="0" smtClean="0"/>
          </a:p>
          <a:p>
            <a:endParaRPr lang="fo-FO" dirty="0"/>
          </a:p>
          <a:p>
            <a:endParaRPr lang="da-DK" dirty="0"/>
          </a:p>
          <a:p>
            <a:r>
              <a:rPr lang="da-DK" dirty="0"/>
              <a:t> </a:t>
            </a:r>
          </a:p>
          <a:p>
            <a:r>
              <a:rPr lang="da-DK" dirty="0"/>
              <a:t>4. </a:t>
            </a:r>
            <a:r>
              <a:rPr lang="da-DK" dirty="0" err="1"/>
              <a:t>Styrknar</a:t>
            </a:r>
            <a:r>
              <a:rPr lang="da-DK" dirty="0"/>
              <a:t> </a:t>
            </a:r>
            <a:r>
              <a:rPr lang="da-DK" dirty="0" err="1"/>
              <a:t>tá</a:t>
            </a:r>
            <a:r>
              <a:rPr lang="da-DK" dirty="0"/>
              <a:t> </a:t>
            </a:r>
            <a:r>
              <a:rPr lang="da-DK" dirty="0" err="1"/>
              <a:t>mín</a:t>
            </a:r>
            <a:r>
              <a:rPr lang="da-DK" dirty="0"/>
              <a:t> </a:t>
            </a:r>
            <a:r>
              <a:rPr lang="da-DK" dirty="0" err="1"/>
              <a:t>sjúka</a:t>
            </a:r>
            <a:r>
              <a:rPr lang="da-DK" dirty="0"/>
              <a:t> </a:t>
            </a:r>
            <a:r>
              <a:rPr lang="da-DK" dirty="0" err="1"/>
              <a:t>sál</a:t>
            </a:r>
            <a:r>
              <a:rPr lang="da-DK" dirty="0"/>
              <a:t>,</a:t>
            </a:r>
          </a:p>
          <a:p>
            <a:r>
              <a:rPr lang="da-DK" dirty="0" err="1"/>
              <a:t>syndasorgir</a:t>
            </a:r>
            <a:r>
              <a:rPr lang="da-DK" dirty="0"/>
              <a:t> </a:t>
            </a:r>
            <a:r>
              <a:rPr lang="da-DK" dirty="0" err="1"/>
              <a:t>linna</a:t>
            </a:r>
            <a:r>
              <a:rPr lang="da-DK" dirty="0"/>
              <a:t>,</a:t>
            </a:r>
          </a:p>
          <a:p>
            <a:r>
              <a:rPr lang="da-DK" dirty="0" err="1"/>
              <a:t>prísar</a:t>
            </a:r>
            <a:r>
              <a:rPr lang="da-DK" dirty="0"/>
              <a:t> </a:t>
            </a:r>
            <a:r>
              <a:rPr lang="da-DK" dirty="0" err="1"/>
              <a:t>Guði</a:t>
            </a:r>
            <a:r>
              <a:rPr lang="da-DK" dirty="0"/>
              <a:t> </a:t>
            </a:r>
            <a:r>
              <a:rPr lang="da-DK" dirty="0" err="1"/>
              <a:t>glatt</a:t>
            </a:r>
            <a:r>
              <a:rPr lang="da-DK" dirty="0"/>
              <a:t> </a:t>
            </a:r>
            <a:r>
              <a:rPr lang="da-DK" dirty="0" err="1"/>
              <a:t>mítt</a:t>
            </a:r>
            <a:r>
              <a:rPr lang="da-DK" dirty="0"/>
              <a:t> </a:t>
            </a:r>
            <a:r>
              <a:rPr lang="da-DK" dirty="0" err="1"/>
              <a:t>mál</a:t>
            </a:r>
            <a:r>
              <a:rPr lang="da-DK" dirty="0"/>
              <a:t>:</a:t>
            </a:r>
          </a:p>
          <a:p>
            <a:r>
              <a:rPr lang="da-DK" dirty="0"/>
              <a:t>«</a:t>
            </a:r>
            <a:r>
              <a:rPr lang="da-DK" dirty="0" err="1"/>
              <a:t>Hjálp</a:t>
            </a:r>
            <a:r>
              <a:rPr lang="da-DK" dirty="0"/>
              <a:t> her er at </a:t>
            </a:r>
            <a:r>
              <a:rPr lang="da-DK" dirty="0" err="1"/>
              <a:t>finna</a:t>
            </a:r>
            <a:r>
              <a:rPr lang="da-DK" dirty="0"/>
              <a:t>;</a:t>
            </a:r>
          </a:p>
          <a:p>
            <a:r>
              <a:rPr lang="da-DK" dirty="0" err="1"/>
              <a:t>sæla</a:t>
            </a:r>
            <a:r>
              <a:rPr lang="da-DK" dirty="0"/>
              <a:t> </a:t>
            </a:r>
            <a:r>
              <a:rPr lang="da-DK" dirty="0" err="1"/>
              <a:t>fyllir</a:t>
            </a:r>
            <a:r>
              <a:rPr lang="da-DK" dirty="0"/>
              <a:t> </a:t>
            </a:r>
            <a:r>
              <a:rPr lang="da-DK" dirty="0" err="1"/>
              <a:t>nú</a:t>
            </a:r>
            <a:r>
              <a:rPr lang="da-DK" dirty="0"/>
              <a:t> </a:t>
            </a:r>
            <a:r>
              <a:rPr lang="da-DK" dirty="0" err="1"/>
              <a:t>mítt</a:t>
            </a:r>
            <a:r>
              <a:rPr lang="da-DK" dirty="0"/>
              <a:t> </a:t>
            </a:r>
            <a:r>
              <a:rPr lang="da-DK" dirty="0" err="1"/>
              <a:t>bróst</a:t>
            </a:r>
            <a:r>
              <a:rPr lang="da-DK" dirty="0"/>
              <a:t>,</a:t>
            </a:r>
          </a:p>
          <a:p>
            <a:r>
              <a:rPr lang="da-DK" dirty="0" err="1"/>
              <a:t>myrkt</a:t>
            </a:r>
            <a:r>
              <a:rPr lang="da-DK" dirty="0"/>
              <a:t> var </a:t>
            </a:r>
            <a:r>
              <a:rPr lang="da-DK" dirty="0" err="1"/>
              <a:t>fyrr</a:t>
            </a:r>
            <a:r>
              <a:rPr lang="da-DK" dirty="0"/>
              <a:t>, og </a:t>
            </a:r>
            <a:r>
              <a:rPr lang="da-DK" dirty="0" err="1"/>
              <a:t>nú</a:t>
            </a:r>
            <a:r>
              <a:rPr lang="da-DK" dirty="0"/>
              <a:t> er </a:t>
            </a:r>
            <a:r>
              <a:rPr lang="da-DK" dirty="0" err="1"/>
              <a:t>ljóst</a:t>
            </a:r>
            <a:r>
              <a:rPr lang="da-DK" dirty="0"/>
              <a:t>!</a:t>
            </a:r>
          </a:p>
          <a:p>
            <a:r>
              <a:rPr lang="da-DK" dirty="0" err="1"/>
              <a:t>Góð</a:t>
            </a:r>
            <a:r>
              <a:rPr lang="da-DK" dirty="0"/>
              <a:t> er </a:t>
            </a:r>
            <a:r>
              <a:rPr lang="da-DK" dirty="0" err="1"/>
              <a:t>Harrans</a:t>
            </a:r>
            <a:r>
              <a:rPr lang="da-DK" dirty="0"/>
              <a:t> </a:t>
            </a:r>
            <a:r>
              <a:rPr lang="da-DK" dirty="0" err="1"/>
              <a:t>gleði</a:t>
            </a:r>
            <a:r>
              <a:rPr lang="da-DK" dirty="0"/>
              <a:t>!»</a:t>
            </a:r>
          </a:p>
          <a:p>
            <a:r>
              <a:rPr lang="da-DK" dirty="0"/>
              <a:t> </a:t>
            </a:r>
          </a:p>
          <a:p>
            <a:r>
              <a:rPr lang="da-DK" i="1" dirty="0" err="1"/>
              <a:t>Mikkjal</a:t>
            </a:r>
            <a:r>
              <a:rPr lang="da-DK" i="1" dirty="0"/>
              <a:t> á </a:t>
            </a:r>
            <a:r>
              <a:rPr lang="da-DK" i="1" dirty="0" err="1"/>
              <a:t>Ryggi</a:t>
            </a:r>
            <a:r>
              <a:rPr lang="da-DK" i="1" dirty="0"/>
              <a:t>.</a:t>
            </a:r>
            <a:endParaRPr lang="da-DK" dirty="0"/>
          </a:p>
          <a:p>
            <a:r>
              <a:rPr lang="da-DK" i="1" dirty="0"/>
              <a:t>Lag: sum </a:t>
            </a:r>
            <a:r>
              <a:rPr lang="da-DK" i="1" dirty="0" err="1"/>
              <a:t>Sl</a:t>
            </a:r>
            <a:r>
              <a:rPr lang="da-DK" i="1" dirty="0"/>
              <a:t>. 304.</a:t>
            </a:r>
            <a:endParaRPr lang="da-DK" dirty="0"/>
          </a:p>
          <a:p>
            <a:r>
              <a:rPr lang="da-DK" i="1" dirty="0"/>
              <a:t> </a:t>
            </a:r>
            <a:endParaRPr lang="da-DK" dirty="0"/>
          </a:p>
          <a:p>
            <a:r>
              <a:rPr lang="da-DK" i="1" dirty="0"/>
              <a:t> </a:t>
            </a:r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714D5B2-4523-49AA-ADFF-2425D337F2D3}"/>
</file>

<file path=customXml/itemProps2.xml><?xml version="1.0" encoding="utf-8"?>
<ds:datastoreItem xmlns:ds="http://schemas.openxmlformats.org/officeDocument/2006/customXml" ds:itemID="{0BAE0BB4-B3D2-46DF-8F5A-F99B5D236B94}"/>
</file>

<file path=customXml/itemProps3.xml><?xml version="1.0" encoding="utf-8"?>
<ds:datastoreItem xmlns:ds="http://schemas.openxmlformats.org/officeDocument/2006/customXml" ds:itemID="{26BC60D4-9B4D-46AC-97CF-964F67D77C73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</Words>
  <Application>Microsoft Office PowerPoint</Application>
  <PresentationFormat>Skærmshow (4:3)</PresentationFormat>
  <Paragraphs>50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2013-01-17T11:04:25Z</dcterms:created>
  <dcterms:modified xsi:type="dcterms:W3CDTF">2013-01-17T11:06:02Z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554400</vt:r8>
  </property>
</Properties>
</file>