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E7138-8F3E-4896-B453-533C2E67A553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FFCBF-AFF8-4100-807D-7A1031532FE5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1443841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b="1" dirty="0"/>
              <a:t>134</a:t>
            </a:r>
          </a:p>
          <a:p>
            <a:r>
              <a:rPr lang="da-DK" b="1" dirty="0"/>
              <a:t>Rita navn </a:t>
            </a:r>
            <a:r>
              <a:rPr lang="da-DK" b="1" dirty="0" err="1"/>
              <a:t>títt</a:t>
            </a:r>
            <a:r>
              <a:rPr lang="da-DK" b="1" dirty="0"/>
              <a:t> mær í </a:t>
            </a:r>
            <a:r>
              <a:rPr lang="da-DK" b="1" dirty="0" err="1"/>
              <a:t>hjarta</a:t>
            </a:r>
            <a:r>
              <a:rPr lang="da-DK" b="1" dirty="0"/>
              <a:t>,</a:t>
            </a:r>
          </a:p>
          <a:p>
            <a:r>
              <a:rPr lang="da-DK" b="1" dirty="0"/>
              <a:t>Jesus, </a:t>
            </a:r>
            <a:r>
              <a:rPr lang="da-DK" b="1" dirty="0" err="1"/>
              <a:t>kongur</a:t>
            </a:r>
            <a:r>
              <a:rPr lang="da-DK" b="1" dirty="0"/>
              <a:t> </a:t>
            </a:r>
            <a:r>
              <a:rPr lang="da-DK" b="1" dirty="0" err="1"/>
              <a:t>mín</a:t>
            </a:r>
            <a:r>
              <a:rPr lang="da-DK" b="1" dirty="0"/>
              <a:t> og </a:t>
            </a:r>
            <a:r>
              <a:rPr lang="da-DK" b="1" dirty="0" err="1"/>
              <a:t>Guð</a:t>
            </a:r>
            <a:r>
              <a:rPr lang="da-DK" b="1" dirty="0"/>
              <a:t>,</a:t>
            </a:r>
          </a:p>
          <a:p>
            <a:r>
              <a:rPr lang="da-DK" b="1" dirty="0"/>
              <a:t>at </a:t>
            </a:r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sól</a:t>
            </a:r>
            <a:r>
              <a:rPr lang="da-DK" b="1" dirty="0"/>
              <a:t>, </a:t>
            </a:r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myrkur</a:t>
            </a:r>
            <a:r>
              <a:rPr lang="da-DK" b="1" dirty="0"/>
              <a:t> </a:t>
            </a:r>
            <a:r>
              <a:rPr lang="da-DK" b="1" dirty="0" err="1"/>
              <a:t>svarta</a:t>
            </a:r>
            <a:endParaRPr lang="da-DK" b="1" dirty="0"/>
          </a:p>
          <a:p>
            <a:r>
              <a:rPr lang="da-DK" b="1" dirty="0" err="1"/>
              <a:t>megna</a:t>
            </a:r>
            <a:r>
              <a:rPr lang="da-DK" b="1" dirty="0"/>
              <a:t> </a:t>
            </a:r>
            <a:r>
              <a:rPr lang="da-DK" b="1" dirty="0" err="1"/>
              <a:t>teg</a:t>
            </a:r>
            <a:r>
              <a:rPr lang="da-DK" b="1" dirty="0"/>
              <a:t> at </a:t>
            </a:r>
            <a:r>
              <a:rPr lang="da-DK" b="1" dirty="0" err="1"/>
              <a:t>máa</a:t>
            </a:r>
            <a:r>
              <a:rPr lang="da-DK" b="1" dirty="0"/>
              <a:t> </a:t>
            </a:r>
            <a:r>
              <a:rPr lang="da-DK" b="1" dirty="0" err="1"/>
              <a:t>út</a:t>
            </a:r>
            <a:r>
              <a:rPr lang="da-DK" b="1" dirty="0"/>
              <a:t>!</a:t>
            </a:r>
          </a:p>
          <a:p>
            <a:r>
              <a:rPr lang="da-DK" b="1" dirty="0" err="1"/>
              <a:t>Hetta</a:t>
            </a:r>
            <a:r>
              <a:rPr lang="da-DK" b="1" dirty="0"/>
              <a:t> </a:t>
            </a:r>
            <a:r>
              <a:rPr lang="da-DK" b="1" dirty="0" err="1"/>
              <a:t>innsigl</a:t>
            </a:r>
            <a:r>
              <a:rPr lang="da-DK" b="1" dirty="0"/>
              <a:t>' á </a:t>
            </a:r>
            <a:r>
              <a:rPr lang="da-DK" b="1" dirty="0" err="1"/>
              <a:t>meg</a:t>
            </a:r>
            <a:r>
              <a:rPr lang="da-DK" b="1" dirty="0"/>
              <a:t> set:</a:t>
            </a:r>
          </a:p>
          <a:p>
            <a:r>
              <a:rPr lang="da-DK" b="1" dirty="0"/>
              <a:t>Jesus </a:t>
            </a:r>
            <a:r>
              <a:rPr lang="da-DK" b="1" dirty="0" err="1"/>
              <a:t>mín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Nasaret</a:t>
            </a:r>
            <a:r>
              <a:rPr lang="da-DK" b="1" dirty="0"/>
              <a:t>,</a:t>
            </a:r>
          </a:p>
          <a:p>
            <a:r>
              <a:rPr lang="da-DK" b="1" dirty="0" err="1"/>
              <a:t>hann</a:t>
            </a:r>
            <a:r>
              <a:rPr lang="da-DK" b="1" dirty="0"/>
              <a:t>,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krossin</a:t>
            </a:r>
            <a:r>
              <a:rPr lang="da-DK" b="1" dirty="0"/>
              <a:t> </a:t>
            </a:r>
            <a:r>
              <a:rPr lang="da-DK" b="1" dirty="0" err="1"/>
              <a:t>mátti</a:t>
            </a:r>
            <a:r>
              <a:rPr lang="da-DK" b="1" dirty="0"/>
              <a:t> </a:t>
            </a:r>
            <a:r>
              <a:rPr lang="da-DK" b="1" dirty="0" err="1"/>
              <a:t>bera</a:t>
            </a:r>
            <a:r>
              <a:rPr lang="da-DK" b="1" dirty="0"/>
              <a:t>,</a:t>
            </a:r>
          </a:p>
          <a:p>
            <a:r>
              <a:rPr lang="da-DK" b="1" dirty="0"/>
              <a:t>mær til </a:t>
            </a:r>
            <a:r>
              <a:rPr lang="da-DK" b="1" dirty="0" err="1"/>
              <a:t>sálargagn</a:t>
            </a:r>
            <a:r>
              <a:rPr lang="da-DK" b="1" dirty="0"/>
              <a:t> skal </a:t>
            </a:r>
            <a:r>
              <a:rPr lang="da-DK" b="1" dirty="0" err="1"/>
              <a:t>vera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Kingo 1689. Gunnar Dahl-Olsen.</a:t>
            </a:r>
            <a:endParaRPr lang="da-DK" b="1" dirty="0"/>
          </a:p>
          <a:p>
            <a:r>
              <a:rPr lang="da-DK" b="1" i="1" dirty="0"/>
              <a:t>Lag: sum </a:t>
            </a:r>
            <a:r>
              <a:rPr lang="da-DK" b="1" i="1" dirty="0" err="1"/>
              <a:t>Sl</a:t>
            </a:r>
            <a:r>
              <a:rPr lang="da-DK" b="1" i="1" dirty="0"/>
              <a:t>. 183 b.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8C3917-B8C2-4250-97C5-5A13CEF6CFDF}"/>
</file>

<file path=customXml/itemProps2.xml><?xml version="1.0" encoding="utf-8"?>
<ds:datastoreItem xmlns:ds="http://schemas.openxmlformats.org/officeDocument/2006/customXml" ds:itemID="{AB666CD9-5884-4215-BEAE-E87B91ACE987}"/>
</file>

<file path=customXml/itemProps3.xml><?xml version="1.0" encoding="utf-8"?>
<ds:datastoreItem xmlns:ds="http://schemas.openxmlformats.org/officeDocument/2006/customXml" ds:itemID="{747705F5-9319-437E-8930-7A27A38B056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</Words>
  <Application>Microsoft Office PowerPoint</Application>
  <PresentationFormat>Skærmshow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2013-01-16T13:16:20Z</dcterms:created>
  <dcterms:modified xsi:type="dcterms:W3CDTF">2013-01-16T13:17:30Z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553800</vt:r8>
  </property>
</Properties>
</file>