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EEA50-42DB-48E9-A092-4E20CCF47C94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8694-43AC-4A45-A4A0-4B4A202FB952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812530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da-DK" b="1" dirty="0" smtClean="0"/>
          </a:p>
          <a:p>
            <a:r>
              <a:rPr lang="da-DK" b="1" dirty="0" smtClean="0"/>
              <a:t>110</a:t>
            </a:r>
            <a:endParaRPr lang="da-DK" b="1" dirty="0"/>
          </a:p>
          <a:p>
            <a:r>
              <a:rPr lang="da-DK" b="1" dirty="0"/>
              <a:t>Í Betlehem, í </a:t>
            </a:r>
            <a:r>
              <a:rPr lang="da-DK" b="1" dirty="0" err="1"/>
              <a:t>Dávids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endParaRPr lang="da-DK" b="1" dirty="0"/>
          </a:p>
          <a:p>
            <a:r>
              <a:rPr lang="da-DK" b="1" dirty="0"/>
              <a:t>har </a:t>
            </a:r>
            <a:r>
              <a:rPr lang="da-DK" b="1" dirty="0" err="1"/>
              <a:t>birtist</a:t>
            </a:r>
            <a:r>
              <a:rPr lang="da-DK" b="1" dirty="0"/>
              <a:t> </a:t>
            </a:r>
            <a:r>
              <a:rPr lang="da-DK" b="1" dirty="0" err="1"/>
              <a:t>ljós</a:t>
            </a:r>
            <a:r>
              <a:rPr lang="da-DK" b="1" dirty="0"/>
              <a:t> til </a:t>
            </a:r>
            <a:r>
              <a:rPr lang="da-DK" b="1" dirty="0" err="1"/>
              <a:t>kláran</a:t>
            </a:r>
            <a:r>
              <a:rPr lang="da-DK" b="1" dirty="0"/>
              <a:t> dag;</a:t>
            </a:r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lýsti</a:t>
            </a:r>
            <a:r>
              <a:rPr lang="da-DK" b="1" dirty="0"/>
              <a:t> </a:t>
            </a:r>
            <a:r>
              <a:rPr lang="da-DK" b="1" dirty="0" err="1"/>
              <a:t>yvir</a:t>
            </a:r>
            <a:r>
              <a:rPr lang="da-DK" b="1" dirty="0"/>
              <a:t> </a:t>
            </a:r>
            <a:r>
              <a:rPr lang="da-DK" b="1" dirty="0" err="1"/>
              <a:t>myrku</a:t>
            </a:r>
            <a:r>
              <a:rPr lang="da-DK" b="1" dirty="0"/>
              <a:t> </a:t>
            </a:r>
            <a:r>
              <a:rPr lang="da-DK" b="1" dirty="0" err="1"/>
              <a:t>vrá</a:t>
            </a:r>
            <a:r>
              <a:rPr lang="da-DK" b="1" dirty="0"/>
              <a:t>,</a:t>
            </a:r>
          </a:p>
          <a:p>
            <a:r>
              <a:rPr lang="da-DK" b="1" dirty="0"/>
              <a:t>og </a:t>
            </a:r>
            <a:r>
              <a:rPr lang="da-DK" b="1" dirty="0" err="1"/>
              <a:t>hirðar</a:t>
            </a:r>
            <a:r>
              <a:rPr lang="da-DK" b="1" dirty="0"/>
              <a:t> </a:t>
            </a:r>
            <a:r>
              <a:rPr lang="da-DK" b="1" dirty="0" err="1"/>
              <a:t>mundu</a:t>
            </a:r>
            <a:r>
              <a:rPr lang="da-DK" b="1" dirty="0"/>
              <a:t> </a:t>
            </a:r>
            <a:r>
              <a:rPr lang="da-DK" b="1" dirty="0" err="1"/>
              <a:t>undur</a:t>
            </a:r>
            <a:r>
              <a:rPr lang="da-DK" b="1" dirty="0"/>
              <a:t> </a:t>
            </a:r>
            <a:r>
              <a:rPr lang="da-DK" b="1" dirty="0" err="1"/>
              <a:t>sjá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Og </a:t>
            </a:r>
            <a:r>
              <a:rPr lang="da-DK" b="1" dirty="0" err="1"/>
              <a:t>himnaljósið</a:t>
            </a:r>
            <a:r>
              <a:rPr lang="da-DK" b="1" dirty="0"/>
              <a:t> </a:t>
            </a:r>
            <a:r>
              <a:rPr lang="da-DK" b="1" dirty="0" err="1"/>
              <a:t>skein</a:t>
            </a:r>
            <a:r>
              <a:rPr lang="da-DK" b="1" dirty="0"/>
              <a:t> so </a:t>
            </a:r>
            <a:r>
              <a:rPr lang="da-DK" b="1" dirty="0" err="1"/>
              <a:t>bjart</a:t>
            </a:r>
            <a:r>
              <a:rPr lang="da-DK" b="1" dirty="0"/>
              <a:t>,</a:t>
            </a:r>
          </a:p>
          <a:p>
            <a:r>
              <a:rPr lang="da-DK" b="1" dirty="0"/>
              <a:t>so alt </a:t>
            </a:r>
            <a:r>
              <a:rPr lang="da-DK" b="1" dirty="0" err="1"/>
              <a:t>varð</a:t>
            </a:r>
            <a:r>
              <a:rPr lang="da-DK" b="1" dirty="0"/>
              <a:t> </a:t>
            </a:r>
            <a:r>
              <a:rPr lang="da-DK" b="1" dirty="0" err="1"/>
              <a:t>ljóst</a:t>
            </a:r>
            <a:r>
              <a:rPr lang="da-DK" b="1" dirty="0"/>
              <a:t>, sum </a:t>
            </a:r>
            <a:r>
              <a:rPr lang="da-DK" b="1" dirty="0" err="1"/>
              <a:t>fyrr</a:t>
            </a:r>
            <a:r>
              <a:rPr lang="da-DK" b="1" dirty="0"/>
              <a:t> var svart.</a:t>
            </a:r>
          </a:p>
          <a:p>
            <a:r>
              <a:rPr lang="da-DK" b="1" dirty="0"/>
              <a:t>Har </a:t>
            </a:r>
            <a:r>
              <a:rPr lang="da-DK" b="1" dirty="0" err="1"/>
              <a:t>einglar</a:t>
            </a:r>
            <a:r>
              <a:rPr lang="da-DK" b="1" dirty="0"/>
              <a:t> </a:t>
            </a:r>
            <a:r>
              <a:rPr lang="da-DK" b="1" dirty="0" err="1"/>
              <a:t>sungu</a:t>
            </a:r>
            <a:r>
              <a:rPr lang="da-DK" b="1" dirty="0"/>
              <a:t> </a:t>
            </a:r>
            <a:r>
              <a:rPr lang="da-DK" b="1" dirty="0" err="1"/>
              <a:t>jólaboð</a:t>
            </a:r>
            <a:r>
              <a:rPr lang="da-DK" b="1" dirty="0"/>
              <a:t>.</a:t>
            </a:r>
          </a:p>
          <a:p>
            <a:r>
              <a:rPr lang="da-DK" b="1" dirty="0"/>
              <a:t>Lær, Jesus, </a:t>
            </a:r>
            <a:r>
              <a:rPr lang="da-DK" b="1" dirty="0" err="1"/>
              <a:t>meg</a:t>
            </a:r>
            <a:r>
              <a:rPr lang="da-DK" b="1" dirty="0"/>
              <a:t> at </a:t>
            </a:r>
            <a:r>
              <a:rPr lang="da-DK" b="1" dirty="0" err="1"/>
              <a:t>syngja</a:t>
            </a:r>
            <a:r>
              <a:rPr lang="da-DK" b="1" dirty="0"/>
              <a:t> so.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ljómaði</a:t>
            </a:r>
            <a:r>
              <a:rPr lang="da-DK" b="1" dirty="0"/>
              <a:t> so milt og </a:t>
            </a:r>
            <a:r>
              <a:rPr lang="da-DK" b="1" dirty="0" err="1"/>
              <a:t>søtt</a:t>
            </a:r>
            <a:r>
              <a:rPr lang="da-DK" b="1" dirty="0"/>
              <a:t>:</a:t>
            </a:r>
          </a:p>
          <a:p>
            <a:r>
              <a:rPr lang="da-DK" b="1" dirty="0"/>
              <a:t>«Maria </a:t>
            </a:r>
            <a:r>
              <a:rPr lang="da-DK" b="1" dirty="0" err="1"/>
              <a:t>hevur</a:t>
            </a:r>
            <a:r>
              <a:rPr lang="da-DK" b="1" dirty="0"/>
              <a:t> Jesus </a:t>
            </a:r>
            <a:r>
              <a:rPr lang="da-DK" b="1" dirty="0" err="1"/>
              <a:t>føtt</a:t>
            </a:r>
            <a:r>
              <a:rPr lang="da-DK" b="1" dirty="0"/>
              <a:t>!»</a:t>
            </a:r>
          </a:p>
          <a:p>
            <a:r>
              <a:rPr lang="da-DK" b="1" dirty="0"/>
              <a:t>Har </a:t>
            </a:r>
            <a:r>
              <a:rPr lang="da-DK" b="1" dirty="0" err="1"/>
              <a:t>hirðar</a:t>
            </a:r>
            <a:r>
              <a:rPr lang="da-DK" b="1" dirty="0"/>
              <a:t> </a:t>
            </a:r>
            <a:r>
              <a:rPr lang="da-DK" b="1" dirty="0" err="1"/>
              <a:t>hoyrdu</a:t>
            </a:r>
            <a:r>
              <a:rPr lang="da-DK" b="1" dirty="0"/>
              <a:t> </a:t>
            </a:r>
            <a:r>
              <a:rPr lang="da-DK" b="1" dirty="0" err="1"/>
              <a:t>einglasong</a:t>
            </a:r>
            <a:endParaRPr lang="da-DK" b="1" dirty="0"/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miðja</a:t>
            </a:r>
            <a:r>
              <a:rPr lang="da-DK" b="1" dirty="0"/>
              <a:t> </a:t>
            </a:r>
            <a:r>
              <a:rPr lang="da-DK" b="1" dirty="0" err="1"/>
              <a:t>nátt</a:t>
            </a:r>
            <a:r>
              <a:rPr lang="da-DK" b="1" dirty="0"/>
              <a:t> á </a:t>
            </a:r>
            <a:r>
              <a:rPr lang="da-DK" b="1" dirty="0" err="1"/>
              <a:t>grønu</a:t>
            </a:r>
            <a:r>
              <a:rPr lang="da-DK" b="1" dirty="0"/>
              <a:t> </a:t>
            </a:r>
            <a:r>
              <a:rPr lang="da-DK" b="1" dirty="0" err="1"/>
              <a:t>ong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4. </a:t>
            </a:r>
            <a:r>
              <a:rPr lang="da-DK" b="1" dirty="0" err="1"/>
              <a:t>Tey</a:t>
            </a:r>
            <a:r>
              <a:rPr lang="da-DK" b="1" dirty="0"/>
              <a:t> </a:t>
            </a:r>
            <a:r>
              <a:rPr lang="da-DK" b="1" dirty="0" err="1"/>
              <a:t>gleðiboð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himna</a:t>
            </a:r>
            <a:r>
              <a:rPr lang="da-DK" b="1" dirty="0"/>
              <a:t> </a:t>
            </a:r>
            <a:r>
              <a:rPr lang="da-DK" b="1" dirty="0" err="1"/>
              <a:t>høll</a:t>
            </a:r>
            <a:endParaRPr lang="da-DK" b="1" dirty="0"/>
          </a:p>
          <a:p>
            <a:r>
              <a:rPr lang="da-DK" b="1" dirty="0"/>
              <a:t>bar </a:t>
            </a:r>
            <a:r>
              <a:rPr lang="da-DK" b="1" dirty="0" err="1"/>
              <a:t>einglaskarin</a:t>
            </a:r>
            <a:r>
              <a:rPr lang="da-DK" b="1" dirty="0"/>
              <a:t> </a:t>
            </a:r>
            <a:r>
              <a:rPr lang="da-DK" b="1" dirty="0" err="1"/>
              <a:t>vítt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vøll</a:t>
            </a:r>
            <a:r>
              <a:rPr lang="da-DK" b="1" dirty="0"/>
              <a:t>;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náðiboð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Dávids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endParaRPr lang="da-DK" b="1" dirty="0"/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syngja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enn</a:t>
            </a:r>
            <a:r>
              <a:rPr lang="da-DK" b="1" dirty="0"/>
              <a:t> </a:t>
            </a:r>
            <a:r>
              <a:rPr lang="da-DK" b="1" dirty="0" err="1"/>
              <a:t>hjartans</a:t>
            </a:r>
            <a:r>
              <a:rPr lang="da-DK" b="1" dirty="0"/>
              <a:t> </a:t>
            </a:r>
            <a:r>
              <a:rPr lang="da-DK" b="1" dirty="0" err="1"/>
              <a:t>glað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5.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jólaboð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Dávids</a:t>
            </a:r>
            <a:r>
              <a:rPr lang="da-DK" b="1" dirty="0"/>
              <a:t> </a:t>
            </a:r>
            <a:r>
              <a:rPr lang="da-DK" b="1" dirty="0" err="1"/>
              <a:t>bý</a:t>
            </a:r>
            <a:endParaRPr lang="da-DK" b="1" dirty="0"/>
          </a:p>
          <a:p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syngja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tungum</a:t>
            </a:r>
            <a:r>
              <a:rPr lang="da-DK" b="1" dirty="0"/>
              <a:t> </a:t>
            </a:r>
            <a:r>
              <a:rPr lang="da-DK" b="1" dirty="0" err="1"/>
              <a:t>ný</a:t>
            </a:r>
            <a:r>
              <a:rPr lang="da-DK" b="1" dirty="0"/>
              <a:t>',</a:t>
            </a:r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einglar</a:t>
            </a:r>
            <a:r>
              <a:rPr lang="da-DK" b="1" dirty="0"/>
              <a:t> </a:t>
            </a:r>
            <a:r>
              <a:rPr lang="da-DK" b="1" dirty="0" err="1"/>
              <a:t>áður</a:t>
            </a:r>
            <a:r>
              <a:rPr lang="da-DK" b="1" dirty="0"/>
              <a:t> </a:t>
            </a:r>
            <a:r>
              <a:rPr lang="da-DK" b="1" dirty="0" err="1"/>
              <a:t>sungu</a:t>
            </a:r>
            <a:r>
              <a:rPr lang="da-DK" b="1" dirty="0"/>
              <a:t> </a:t>
            </a:r>
            <a:r>
              <a:rPr lang="da-DK" b="1" dirty="0" err="1"/>
              <a:t>út</a:t>
            </a:r>
            <a:r>
              <a:rPr lang="da-DK" b="1" dirty="0"/>
              <a:t>:</a:t>
            </a:r>
          </a:p>
          <a:p>
            <a:r>
              <a:rPr lang="da-DK" b="1" dirty="0"/>
              <a:t>«Lov, </a:t>
            </a:r>
            <a:r>
              <a:rPr lang="da-DK" b="1" dirty="0" err="1"/>
              <a:t>tøkk</a:t>
            </a:r>
            <a:r>
              <a:rPr lang="da-DK" b="1" dirty="0"/>
              <a:t> og </a:t>
            </a:r>
            <a:r>
              <a:rPr lang="da-DK" b="1" dirty="0" err="1"/>
              <a:t>prís</a:t>
            </a:r>
            <a:r>
              <a:rPr lang="da-DK" b="1" dirty="0"/>
              <a:t> tær </a:t>
            </a:r>
            <a:r>
              <a:rPr lang="da-DK" b="1" dirty="0" err="1"/>
              <a:t>veri</a:t>
            </a:r>
            <a:r>
              <a:rPr lang="da-DK" b="1" dirty="0"/>
              <a:t>, </a:t>
            </a:r>
            <a:r>
              <a:rPr lang="da-DK" b="1" dirty="0" err="1"/>
              <a:t>Guð</a:t>
            </a:r>
            <a:r>
              <a:rPr lang="da-DK" b="1" dirty="0"/>
              <a:t>!»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S.M. Zachariasen 1899.</a:t>
            </a:r>
            <a:endParaRPr lang="da-DK" b="1" dirty="0"/>
          </a:p>
          <a:p>
            <a:r>
              <a:rPr lang="da-DK" b="1" i="1" dirty="0"/>
              <a:t>Lag: sum </a:t>
            </a:r>
            <a:r>
              <a:rPr lang="da-DK" b="1" i="1" dirty="0" err="1"/>
              <a:t>Sl</a:t>
            </a:r>
            <a:r>
              <a:rPr lang="da-DK" b="1" i="1" dirty="0"/>
              <a:t>. 249.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C85F50A-3C1B-4898-A8B8-0EBC1DF593A3}"/>
</file>

<file path=customXml/itemProps2.xml><?xml version="1.0" encoding="utf-8"?>
<ds:datastoreItem xmlns:ds="http://schemas.openxmlformats.org/officeDocument/2006/customXml" ds:itemID="{24611AFE-1D3A-4293-92A4-EF258A4137D2}"/>
</file>

<file path=customXml/itemProps3.xml><?xml version="1.0" encoding="utf-8"?>
<ds:datastoreItem xmlns:ds="http://schemas.openxmlformats.org/officeDocument/2006/customXml" ds:itemID="{47C8A853-D2D9-496E-AB06-5362694C690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Skærmshow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2013-01-16T12:50:14Z</dcterms:created>
  <dcterms:modified xsi:type="dcterms:W3CDTF">2013-01-16T12:52:00Z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552200</vt:r8>
  </property>
</Properties>
</file>