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1.xml" ContentType="application/vnd.openxmlformats-officedocument.presentationml.slide+xml"/>
  <Override PartName="/ppt/slides/slide4.xml" ContentType="application/vnd.openxmlformats-officedocument.presentationml.slide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2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61" r:id="rId6"/>
    <p:sldId id="262" r:id="rId7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9" d="100"/>
          <a:sy n="69" d="100"/>
        </p:scale>
        <p:origin x="56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openxmlformats.org/officeDocument/2006/relationships/customXml" Target="../customXml/item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ustomXml" Target="../customXml/item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Relationship Id="rId14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 smtClean="0"/>
              <a:t>Klik for at redigere undertiteltypografien i masteren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B0B026-1AC8-4004-84A0-854B2BF95C0C}" type="datetimeFigureOut">
              <a:rPr lang="da-DK" smtClean="0"/>
              <a:t>03-03-2022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D19363-B1B0-4662-940E-7A8F7B9E6C5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17230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B0B026-1AC8-4004-84A0-854B2BF95C0C}" type="datetimeFigureOut">
              <a:rPr lang="da-DK" smtClean="0"/>
              <a:t>03-03-2022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D19363-B1B0-4662-940E-7A8F7B9E6C5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509009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B0B026-1AC8-4004-84A0-854B2BF95C0C}" type="datetimeFigureOut">
              <a:rPr lang="da-DK" smtClean="0"/>
              <a:t>03-03-2022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D19363-B1B0-4662-940E-7A8F7B9E6C5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80446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B0B026-1AC8-4004-84A0-854B2BF95C0C}" type="datetimeFigureOut">
              <a:rPr lang="da-DK" smtClean="0"/>
              <a:t>03-03-2022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D19363-B1B0-4662-940E-7A8F7B9E6C5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58412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B0B026-1AC8-4004-84A0-854B2BF95C0C}" type="datetimeFigureOut">
              <a:rPr lang="da-DK" smtClean="0"/>
              <a:t>03-03-2022</a:t>
            </a:fld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D19363-B1B0-4662-940E-7A8F7B9E6C5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842689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B0B026-1AC8-4004-84A0-854B2BF95C0C}" type="datetimeFigureOut">
              <a:rPr lang="da-DK" smtClean="0"/>
              <a:t>03-03-2022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D19363-B1B0-4662-940E-7A8F7B9E6C5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946313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B0B026-1AC8-4004-84A0-854B2BF95C0C}" type="datetimeFigureOut">
              <a:rPr lang="da-DK" smtClean="0"/>
              <a:t>03-03-2022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D19363-B1B0-4662-940E-7A8F7B9E6C5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215155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B0B026-1AC8-4004-84A0-854B2BF95C0C}" type="datetimeFigureOut">
              <a:rPr lang="da-DK" smtClean="0"/>
              <a:t>03-03-2022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D19363-B1B0-4662-940E-7A8F7B9E6C5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90634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B0B026-1AC8-4004-84A0-854B2BF95C0C}" type="datetimeFigureOut">
              <a:rPr lang="da-DK" smtClean="0"/>
              <a:t>03-03-2022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D19363-B1B0-4662-940E-7A8F7B9E6C5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583624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B0B026-1AC8-4004-84A0-854B2BF95C0C}" type="datetimeFigureOut">
              <a:rPr lang="da-DK" smtClean="0"/>
              <a:t>03-03-2022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D19363-B1B0-4662-940E-7A8F7B9E6C5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662767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B0B026-1AC8-4004-84A0-854B2BF95C0C}" type="datetimeFigureOut">
              <a:rPr lang="da-DK" smtClean="0"/>
              <a:t>03-03-2022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D19363-B1B0-4662-940E-7A8F7B9E6C5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670363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B0B026-1AC8-4004-84A0-854B2BF95C0C}" type="datetimeFigureOut">
              <a:rPr lang="da-DK" smtClean="0"/>
              <a:t>03-03-2022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D19363-B1B0-4662-940E-7A8F7B9E6C5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642636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847273" y="1488282"/>
            <a:ext cx="9144000" cy="1655762"/>
          </a:xfrm>
        </p:spPr>
        <p:txBody>
          <a:bodyPr>
            <a:noAutofit/>
          </a:bodyPr>
          <a:lstStyle/>
          <a:p>
            <a:r>
              <a:rPr lang="fo-FO" sz="3500" dirty="0" smtClean="0"/>
              <a:t>Tú mást ikki pissa upp á vegg</a:t>
            </a:r>
          </a:p>
          <a:p>
            <a:r>
              <a:rPr lang="fo-FO" sz="3500" dirty="0" smtClean="0"/>
              <a:t>Og ikki royta pápa í sítt skegg</a:t>
            </a:r>
          </a:p>
          <a:p>
            <a:r>
              <a:rPr lang="fo-FO" sz="3500" dirty="0" smtClean="0"/>
              <a:t>Ikki fara í býin og keypa bomm og bamsur</a:t>
            </a:r>
          </a:p>
          <a:p>
            <a:r>
              <a:rPr lang="fo-FO" sz="3500" dirty="0" smtClean="0"/>
              <a:t>Ikki brúka munn, um tær gevst kjansur</a:t>
            </a:r>
          </a:p>
        </p:txBody>
      </p:sp>
    </p:spTree>
    <p:extLst>
      <p:ext uri="{BB962C8B-B14F-4D97-AF65-F5344CB8AC3E}">
        <p14:creationId xmlns:p14="http://schemas.microsoft.com/office/powerpoint/2010/main" val="38467803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847273" y="1488282"/>
            <a:ext cx="9144000" cy="1655762"/>
          </a:xfrm>
        </p:spPr>
        <p:txBody>
          <a:bodyPr>
            <a:noAutofit/>
          </a:bodyPr>
          <a:lstStyle/>
          <a:p>
            <a:r>
              <a:rPr lang="fo-FO" sz="3500" dirty="0" smtClean="0"/>
              <a:t>Tú mást ikki ganga gjøgnum gras</a:t>
            </a:r>
          </a:p>
          <a:p>
            <a:r>
              <a:rPr lang="fo-FO" sz="3500" dirty="0" smtClean="0"/>
              <a:t>Og ikki fylla lummarnar við fjas’</a:t>
            </a:r>
          </a:p>
          <a:p>
            <a:r>
              <a:rPr lang="fo-FO" sz="3500" dirty="0" smtClean="0"/>
              <a:t>Ikki stjala røtur, tí kálið eigur </a:t>
            </a:r>
            <a:r>
              <a:rPr lang="fo-FO" sz="3500" dirty="0" err="1" smtClean="0"/>
              <a:t>Begga</a:t>
            </a:r>
            <a:endParaRPr lang="fo-FO" sz="3500" dirty="0" smtClean="0"/>
          </a:p>
          <a:p>
            <a:r>
              <a:rPr lang="fo-FO" sz="3500" dirty="0" smtClean="0"/>
              <a:t>Ikki siga stoppa, heldur steðga</a:t>
            </a:r>
          </a:p>
        </p:txBody>
      </p:sp>
    </p:spTree>
    <p:extLst>
      <p:ext uri="{BB962C8B-B14F-4D97-AF65-F5344CB8AC3E}">
        <p14:creationId xmlns:p14="http://schemas.microsoft.com/office/powerpoint/2010/main" val="32642232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847273" y="1488282"/>
            <a:ext cx="9144000" cy="1655762"/>
          </a:xfrm>
        </p:spPr>
        <p:txBody>
          <a:bodyPr>
            <a:noAutofit/>
          </a:bodyPr>
          <a:lstStyle/>
          <a:p>
            <a:r>
              <a:rPr lang="fo-FO" sz="3500" dirty="0" smtClean="0"/>
              <a:t>So undarligt tað er við teimum vaksnu</a:t>
            </a:r>
          </a:p>
          <a:p>
            <a:r>
              <a:rPr lang="fo-FO" sz="3500" dirty="0" smtClean="0"/>
              <a:t>Tey skulu altíð skamma teg</a:t>
            </a:r>
          </a:p>
          <a:p>
            <a:r>
              <a:rPr lang="fo-FO" sz="3500" dirty="0" smtClean="0"/>
              <a:t>Hóast tú einki hevur gjørt</a:t>
            </a:r>
          </a:p>
          <a:p>
            <a:r>
              <a:rPr lang="fo-FO" sz="3500" dirty="0" smtClean="0"/>
              <a:t>Tey skulu altíð skamma teg</a:t>
            </a:r>
          </a:p>
        </p:txBody>
      </p:sp>
    </p:spTree>
    <p:extLst>
      <p:ext uri="{BB962C8B-B14F-4D97-AF65-F5344CB8AC3E}">
        <p14:creationId xmlns:p14="http://schemas.microsoft.com/office/powerpoint/2010/main" val="12028634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847273" y="1488282"/>
            <a:ext cx="9144000" cy="1655762"/>
          </a:xfrm>
        </p:spPr>
        <p:txBody>
          <a:bodyPr>
            <a:noAutofit/>
          </a:bodyPr>
          <a:lstStyle/>
          <a:p>
            <a:r>
              <a:rPr lang="fo-FO" sz="3500" dirty="0" smtClean="0"/>
              <a:t>Tú mást ikki gána upp á fólk</a:t>
            </a:r>
          </a:p>
          <a:p>
            <a:r>
              <a:rPr lang="fo-FO" sz="3500" dirty="0" smtClean="0"/>
              <a:t>Og ikki siga nei at drekka mjólk</a:t>
            </a:r>
          </a:p>
          <a:p>
            <a:r>
              <a:rPr lang="fo-FO" sz="3500" dirty="0" smtClean="0"/>
              <a:t>Ikki skjóta pápa við byrsuni hjá abba</a:t>
            </a:r>
          </a:p>
          <a:p>
            <a:r>
              <a:rPr lang="fo-FO" sz="3500" dirty="0" smtClean="0"/>
              <a:t>Ikki geva ommu </a:t>
            </a:r>
            <a:r>
              <a:rPr lang="fo-FO" sz="3500" dirty="0" err="1" smtClean="0"/>
              <a:t>goggukrabba</a:t>
            </a:r>
            <a:endParaRPr lang="fo-FO" sz="3500" dirty="0" smtClean="0"/>
          </a:p>
        </p:txBody>
      </p:sp>
    </p:spTree>
    <p:extLst>
      <p:ext uri="{BB962C8B-B14F-4D97-AF65-F5344CB8AC3E}">
        <p14:creationId xmlns:p14="http://schemas.microsoft.com/office/powerpoint/2010/main" val="26341758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847273" y="1488282"/>
            <a:ext cx="9144000" cy="1655762"/>
          </a:xfrm>
        </p:spPr>
        <p:txBody>
          <a:bodyPr>
            <a:noAutofit/>
          </a:bodyPr>
          <a:lstStyle/>
          <a:p>
            <a:r>
              <a:rPr lang="fo-FO" sz="3500" dirty="0" smtClean="0"/>
              <a:t>Tú mást ikki fara langan veg</a:t>
            </a:r>
          </a:p>
          <a:p>
            <a:r>
              <a:rPr lang="fo-FO" sz="3500" dirty="0" smtClean="0"/>
              <a:t>Og ikki skeinkja lítlabeiggja te</a:t>
            </a:r>
          </a:p>
          <a:p>
            <a:r>
              <a:rPr lang="fo-FO" sz="3500" dirty="0" smtClean="0"/>
              <a:t>Ikki fara at flenna, um tú sært onkran detta</a:t>
            </a:r>
          </a:p>
          <a:p>
            <a:r>
              <a:rPr lang="fo-FO" sz="3500" dirty="0" smtClean="0"/>
              <a:t>Ikki gera hatta, ikki hetta</a:t>
            </a:r>
          </a:p>
        </p:txBody>
      </p:sp>
    </p:spTree>
    <p:extLst>
      <p:ext uri="{BB962C8B-B14F-4D97-AF65-F5344CB8AC3E}">
        <p14:creationId xmlns:p14="http://schemas.microsoft.com/office/powerpoint/2010/main" val="19646678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847273" y="1488282"/>
            <a:ext cx="9144000" cy="1655762"/>
          </a:xfrm>
        </p:spPr>
        <p:txBody>
          <a:bodyPr>
            <a:noAutofit/>
          </a:bodyPr>
          <a:lstStyle/>
          <a:p>
            <a:r>
              <a:rPr lang="fo-FO" sz="3500" dirty="0" smtClean="0"/>
              <a:t>So undarligt tað er við teimum vaksnu</a:t>
            </a:r>
          </a:p>
          <a:p>
            <a:r>
              <a:rPr lang="fo-FO" sz="3500" dirty="0" smtClean="0"/>
              <a:t>Tey skulu altíð skamma teg</a:t>
            </a:r>
          </a:p>
          <a:p>
            <a:r>
              <a:rPr lang="fo-FO" sz="3500" dirty="0" smtClean="0"/>
              <a:t>Hóast tú einki hevur gjørt</a:t>
            </a:r>
          </a:p>
          <a:p>
            <a:r>
              <a:rPr lang="fo-FO" sz="3500" dirty="0" smtClean="0"/>
              <a:t>Tey skulu altíð skamma teg</a:t>
            </a:r>
          </a:p>
        </p:txBody>
      </p:sp>
    </p:spTree>
    <p:extLst>
      <p:ext uri="{BB962C8B-B14F-4D97-AF65-F5344CB8AC3E}">
        <p14:creationId xmlns:p14="http://schemas.microsoft.com/office/powerpoint/2010/main" val="26333958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Kont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ont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325F587772F6034AAFAB3B9A03946B48" ma:contentTypeVersion="8" ma:contentTypeDescription="Opret et nyt dokument." ma:contentTypeScope="" ma:versionID="8634abd11d251a6037d1e4b3c5239278">
  <xsd:schema xmlns:xsd="http://www.w3.org/2001/XMLSchema" xmlns:xs="http://www.w3.org/2001/XMLSchema" xmlns:p="http://schemas.microsoft.com/office/2006/metadata/properties" xmlns:ns2="a3c96300-2b66-467a-beba-5017cb74dace" targetNamespace="http://schemas.microsoft.com/office/2006/metadata/properties" ma:root="true" ma:fieldsID="c718bf4b9395bca21790abc8805855d6" ns2:_="">
    <xsd:import namespace="a3c96300-2b66-467a-beba-5017cb74dac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3c96300-2b66-467a-beba-5017cb74dac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dhol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C9B90D83-A9B2-4371-AE6B-11BF9CB64AB4}"/>
</file>

<file path=customXml/itemProps2.xml><?xml version="1.0" encoding="utf-8"?>
<ds:datastoreItem xmlns:ds="http://schemas.openxmlformats.org/officeDocument/2006/customXml" ds:itemID="{74B9C903-D81F-4CEB-B733-4753CA2D4198}"/>
</file>

<file path=customXml/itemProps3.xml><?xml version="1.0" encoding="utf-8"?>
<ds:datastoreItem xmlns:ds="http://schemas.openxmlformats.org/officeDocument/2006/customXml" ds:itemID="{DFFF71E4-D85C-412D-8BC7-FE57E07944A9}"/>
</file>

<file path=docProps/app.xml><?xml version="1.0" encoding="utf-8"?>
<Properties xmlns="http://schemas.openxmlformats.org/officeDocument/2006/extended-properties" xmlns:vt="http://schemas.openxmlformats.org/officeDocument/2006/docPropsVTypes">
  <TotalTime>1403</TotalTime>
  <Words>154</Words>
  <Application>Microsoft Office PowerPoint</Application>
  <PresentationFormat>Widescreen</PresentationFormat>
  <Paragraphs>24</Paragraphs>
  <Slides>6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Office-tema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Marius Kjærbæk</dc:creator>
  <cp:lastModifiedBy>Marius Kjærbæk</cp:lastModifiedBy>
  <cp:revision>2</cp:revision>
  <dcterms:created xsi:type="dcterms:W3CDTF">2022-03-03T08:47:58Z</dcterms:created>
  <dcterms:modified xsi:type="dcterms:W3CDTF">2022-03-04T08:11:48Z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0x010100325F587772F6034AAFAB3B9A03946B48</vt:lpwstr>
  </property>
  <property fmtid="{D5CDD505-2E9C-101B-9397-08002B2CF9AE}" pid="3" name="Order">
    <vt:r8>550600</vt:r8>
  </property>
</Properties>
</file>