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CAEE0-AF17-4D25-B569-00E83E06E3E4}" type="datetimeFigureOut">
              <a:rPr lang="da-DK" smtClean="0"/>
              <a:pPr/>
              <a:t>14-01-2013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0D8A9-1DEF-4250-8F3A-6F3A912B1EB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034129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fontAlgn="t"/>
            <a:r>
              <a:rPr lang="da-DK" b="1" i="0" dirty="0" smtClean="0"/>
              <a:t>11</a:t>
            </a:r>
          </a:p>
          <a:p>
            <a:pPr fontAlgn="t"/>
            <a:r>
              <a:rPr lang="da-DK" b="1" i="0" dirty="0" smtClean="0"/>
              <a:t>1.Takk,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, </a:t>
            </a:r>
            <a:r>
              <a:rPr lang="da-DK" b="1" i="0" dirty="0" err="1" smtClean="0"/>
              <a:t>fyri</a:t>
            </a:r>
            <a:r>
              <a:rPr lang="da-DK" b="1" i="0" dirty="0" smtClean="0"/>
              <a:t> alt, sum </a:t>
            </a:r>
            <a:r>
              <a:rPr lang="da-DK" b="1" i="0" dirty="0" err="1" smtClean="0"/>
              <a:t>hendi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gávur</a:t>
            </a:r>
            <a:r>
              <a:rPr lang="da-DK" b="1" i="0" dirty="0" smtClean="0"/>
              <a:t>, </a:t>
            </a:r>
            <a:r>
              <a:rPr lang="da-DK" b="1" i="0" dirty="0" err="1" smtClean="0"/>
              <a:t>tú</a:t>
            </a:r>
            <a:r>
              <a:rPr lang="da-DK" b="1" i="0" dirty="0" smtClean="0"/>
              <a:t> </a:t>
            </a:r>
            <a:r>
              <a:rPr lang="da-DK" b="1" i="0" dirty="0" err="1" smtClean="0"/>
              <a:t>oss</a:t>
            </a:r>
            <a:r>
              <a:rPr lang="da-DK" b="1" i="0" dirty="0" smtClean="0"/>
              <a:t> </a:t>
            </a:r>
            <a:r>
              <a:rPr lang="da-DK" b="1" i="0" dirty="0" err="1" smtClean="0"/>
              <a:t>ber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tíð</a:t>
            </a:r>
            <a:r>
              <a:rPr lang="da-DK" b="1" i="0" dirty="0" smtClean="0"/>
              <a:t>, sum er at </a:t>
            </a:r>
            <a:r>
              <a:rPr lang="da-DK" b="1" i="0" dirty="0" err="1" smtClean="0"/>
              <a:t>enda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stundina</a:t>
            </a:r>
            <a:r>
              <a:rPr lang="da-DK" b="1" i="0" dirty="0" smtClean="0"/>
              <a:t>, sum er!</a:t>
            </a:r>
          </a:p>
          <a:p>
            <a:pPr fontAlgn="t"/>
            <a:r>
              <a:rPr lang="da-DK" b="1" i="0" dirty="0" err="1" smtClean="0"/>
              <a:t>Takk</a:t>
            </a:r>
            <a:r>
              <a:rPr lang="da-DK" b="1" i="0" dirty="0" smtClean="0"/>
              <a:t>,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, </a:t>
            </a:r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ljósa</a:t>
            </a:r>
            <a:r>
              <a:rPr lang="da-DK" b="1" i="0" dirty="0" smtClean="0"/>
              <a:t> </a:t>
            </a:r>
            <a:r>
              <a:rPr lang="da-DK" b="1" i="0" dirty="0" err="1" smtClean="0"/>
              <a:t>várið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myrka</a:t>
            </a:r>
            <a:r>
              <a:rPr lang="da-DK" b="1" i="0" dirty="0" smtClean="0"/>
              <a:t>, </a:t>
            </a:r>
            <a:r>
              <a:rPr lang="da-DK" b="1" i="0" dirty="0" err="1" smtClean="0"/>
              <a:t>kalda</a:t>
            </a:r>
            <a:r>
              <a:rPr lang="da-DK" b="1" i="0" dirty="0" smtClean="0"/>
              <a:t> </a:t>
            </a:r>
            <a:r>
              <a:rPr lang="da-DK" b="1" i="0" dirty="0" err="1" smtClean="0"/>
              <a:t>heyst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hvørt</a:t>
            </a:r>
            <a:r>
              <a:rPr lang="da-DK" b="1" i="0" dirty="0" smtClean="0"/>
              <a:t> </a:t>
            </a:r>
            <a:r>
              <a:rPr lang="da-DK" b="1" i="0" dirty="0" err="1" smtClean="0"/>
              <a:t>hitt</a:t>
            </a:r>
            <a:r>
              <a:rPr lang="da-DK" b="1" i="0" dirty="0" smtClean="0"/>
              <a:t> </a:t>
            </a:r>
            <a:r>
              <a:rPr lang="da-DK" b="1" i="0" dirty="0" err="1" smtClean="0"/>
              <a:t>gloymda</a:t>
            </a:r>
            <a:r>
              <a:rPr lang="da-DK" b="1" i="0" dirty="0" smtClean="0"/>
              <a:t> </a:t>
            </a:r>
            <a:r>
              <a:rPr lang="da-DK" b="1" i="0" dirty="0" err="1" smtClean="0"/>
              <a:t>tárið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hjartafrið</a:t>
            </a:r>
            <a:r>
              <a:rPr lang="da-DK" b="1" i="0" dirty="0" smtClean="0"/>
              <a:t> og </a:t>
            </a:r>
            <a:r>
              <a:rPr lang="da-DK" b="1" i="0" dirty="0" err="1" smtClean="0"/>
              <a:t>treyst</a:t>
            </a:r>
            <a:r>
              <a:rPr lang="da-DK" b="1" i="0" dirty="0" smtClean="0"/>
              <a:t>.</a:t>
            </a:r>
          </a:p>
          <a:p>
            <a:pPr fontAlgn="t"/>
            <a:r>
              <a:rPr lang="da-DK" b="1" i="0" dirty="0" smtClean="0"/>
              <a:t>2. </a:t>
            </a:r>
            <a:r>
              <a:rPr lang="da-DK" b="1" i="0" dirty="0" err="1" smtClean="0"/>
              <a:t>Takk</a:t>
            </a:r>
            <a:r>
              <a:rPr lang="da-DK" b="1" i="0" dirty="0" smtClean="0"/>
              <a:t>,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, </a:t>
            </a:r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tað</a:t>
            </a:r>
            <a:r>
              <a:rPr lang="da-DK" b="1" i="0" dirty="0" smtClean="0"/>
              <a:t>, eg </a:t>
            </a:r>
            <a:r>
              <a:rPr lang="da-DK" b="1" i="0" dirty="0" err="1" smtClean="0"/>
              <a:t>læri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alt í </a:t>
            </a:r>
            <a:r>
              <a:rPr lang="da-DK" b="1" i="0" dirty="0" err="1" smtClean="0"/>
              <a:t>duldum</a:t>
            </a:r>
            <a:r>
              <a:rPr lang="da-DK" b="1" i="0" dirty="0" smtClean="0"/>
              <a:t> </a:t>
            </a:r>
            <a:r>
              <a:rPr lang="da-DK" b="1" i="0" dirty="0" err="1" smtClean="0"/>
              <a:t>hekk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bøn og </a:t>
            </a:r>
            <a:r>
              <a:rPr lang="da-DK" b="1" i="0" dirty="0" err="1" smtClean="0"/>
              <a:t>bønarsvarið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tað</a:t>
            </a:r>
            <a:r>
              <a:rPr lang="da-DK" b="1" i="0" dirty="0" smtClean="0"/>
              <a:t>, eg </a:t>
            </a:r>
            <a:r>
              <a:rPr lang="da-DK" b="1" i="0" dirty="0" err="1" smtClean="0"/>
              <a:t>ikki</a:t>
            </a:r>
            <a:r>
              <a:rPr lang="da-DK" b="1" i="0" dirty="0" smtClean="0"/>
              <a:t> </a:t>
            </a:r>
            <a:r>
              <a:rPr lang="da-DK" b="1" i="0" dirty="0" err="1" smtClean="0"/>
              <a:t>fekk</a:t>
            </a:r>
            <a:r>
              <a:rPr lang="da-DK" b="1" i="0" dirty="0" smtClean="0"/>
              <a:t>!</a:t>
            </a:r>
          </a:p>
          <a:p>
            <a:pPr fontAlgn="t"/>
            <a:r>
              <a:rPr lang="da-DK" b="1" i="0" dirty="0" err="1" smtClean="0"/>
              <a:t>Takk</a:t>
            </a:r>
            <a:r>
              <a:rPr lang="da-DK" b="1" i="0" dirty="0" smtClean="0"/>
              <a:t>,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, </a:t>
            </a:r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gátur</a:t>
            </a:r>
            <a:r>
              <a:rPr lang="da-DK" b="1" i="0" dirty="0" smtClean="0"/>
              <a:t> </a:t>
            </a:r>
            <a:r>
              <a:rPr lang="da-DK" b="1" i="0" dirty="0" err="1" smtClean="0"/>
              <a:t>loyndu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hjálp</a:t>
            </a:r>
            <a:r>
              <a:rPr lang="da-DK" b="1" i="0" dirty="0" smtClean="0"/>
              <a:t> og </a:t>
            </a:r>
            <a:r>
              <a:rPr lang="da-DK" b="1" i="0" dirty="0" err="1" smtClean="0"/>
              <a:t>troystarorð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náðina</a:t>
            </a:r>
            <a:r>
              <a:rPr lang="da-DK" b="1" i="0" dirty="0" smtClean="0"/>
              <a:t> </a:t>
            </a:r>
            <a:r>
              <a:rPr lang="da-DK" b="1" i="0" dirty="0" err="1" smtClean="0"/>
              <a:t>fullroyndu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sælu</a:t>
            </a:r>
            <a:r>
              <a:rPr lang="da-DK" b="1" i="0" dirty="0" smtClean="0"/>
              <a:t> </a:t>
            </a:r>
            <a:r>
              <a:rPr lang="da-DK" b="1" i="0" dirty="0" err="1" smtClean="0"/>
              <a:t>barnakor</a:t>
            </a:r>
            <a:r>
              <a:rPr lang="da-DK" b="1" i="0" dirty="0" smtClean="0"/>
              <a:t>.</a:t>
            </a:r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fo-FO" b="1" dirty="0"/>
          </a:p>
          <a:p>
            <a:pPr fontAlgn="t"/>
            <a:endParaRPr lang="da-DK" b="1" i="0" dirty="0" smtClean="0"/>
          </a:p>
          <a:p>
            <a:pPr fontAlgn="t"/>
            <a:endParaRPr lang="fo-FO" b="1" dirty="0" smtClean="0"/>
          </a:p>
          <a:p>
            <a:pPr fontAlgn="t"/>
            <a:endParaRPr lang="fo-FO" b="1" dirty="0"/>
          </a:p>
          <a:p>
            <a:pPr fontAlgn="t"/>
            <a:endParaRPr lang="fo-FO" b="1" dirty="0" smtClean="0"/>
          </a:p>
          <a:p>
            <a:pPr fontAlgn="t"/>
            <a:endParaRPr lang="fo-FO" b="1" dirty="0"/>
          </a:p>
          <a:p>
            <a:pPr fontAlgn="t"/>
            <a:endParaRPr lang="fo-FO" b="1" dirty="0" smtClean="0"/>
          </a:p>
          <a:p>
            <a:pPr fontAlgn="t"/>
            <a:endParaRPr lang="fo-FO" b="1" dirty="0"/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da-DK" b="1" i="0" dirty="0" smtClean="0"/>
          </a:p>
          <a:p>
            <a:pPr fontAlgn="t"/>
            <a:r>
              <a:rPr lang="da-DK" b="1" i="0" dirty="0" smtClean="0"/>
              <a:t>3. </a:t>
            </a:r>
            <a:r>
              <a:rPr lang="da-DK" b="1" i="0" dirty="0" err="1" smtClean="0"/>
              <a:t>Takk</a:t>
            </a:r>
            <a:r>
              <a:rPr lang="da-DK" b="1" i="0" dirty="0" smtClean="0"/>
              <a:t>,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 </a:t>
            </a:r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gleði</a:t>
            </a:r>
            <a:r>
              <a:rPr lang="da-DK" b="1" i="0" dirty="0" smtClean="0"/>
              <a:t> </a:t>
            </a:r>
            <a:r>
              <a:rPr lang="da-DK" b="1" i="0" dirty="0" err="1" smtClean="0"/>
              <a:t>tína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sól</a:t>
            </a:r>
            <a:r>
              <a:rPr lang="da-DK" b="1" i="0" dirty="0" smtClean="0"/>
              <a:t> og </a:t>
            </a:r>
            <a:r>
              <a:rPr lang="da-DK" b="1" i="0" dirty="0" err="1" smtClean="0"/>
              <a:t>himin</a:t>
            </a:r>
            <a:r>
              <a:rPr lang="da-DK" b="1" i="0" dirty="0" smtClean="0"/>
              <a:t> </a:t>
            </a:r>
            <a:r>
              <a:rPr lang="da-DK" b="1" i="0" dirty="0" err="1" smtClean="0"/>
              <a:t>blá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trongd</a:t>
            </a:r>
            <a:r>
              <a:rPr lang="da-DK" b="1" i="0" dirty="0" smtClean="0"/>
              <a:t> á </a:t>
            </a:r>
            <a:r>
              <a:rPr lang="da-DK" b="1" i="0" dirty="0" err="1" smtClean="0"/>
              <a:t>gøtu</a:t>
            </a:r>
            <a:r>
              <a:rPr lang="da-DK" b="1" i="0" dirty="0" smtClean="0"/>
              <a:t> </a:t>
            </a:r>
            <a:r>
              <a:rPr lang="da-DK" b="1" i="0" dirty="0" err="1" smtClean="0"/>
              <a:t>míni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sorg, </a:t>
            </a:r>
            <a:r>
              <a:rPr lang="da-DK" b="1" i="0" dirty="0" err="1" smtClean="0"/>
              <a:t>tú</a:t>
            </a:r>
            <a:r>
              <a:rPr lang="da-DK" b="1" i="0" dirty="0" smtClean="0"/>
              <a:t> </a:t>
            </a:r>
            <a:r>
              <a:rPr lang="da-DK" b="1" i="0" dirty="0" err="1" smtClean="0"/>
              <a:t>legði</a:t>
            </a:r>
            <a:r>
              <a:rPr lang="da-DK" b="1" i="0" dirty="0" smtClean="0"/>
              <a:t> á!</a:t>
            </a:r>
          </a:p>
          <a:p>
            <a:pPr fontAlgn="t"/>
            <a:r>
              <a:rPr lang="da-DK" b="1" i="0" dirty="0" err="1" smtClean="0"/>
              <a:t>Takk</a:t>
            </a:r>
            <a:r>
              <a:rPr lang="da-DK" b="1" i="0" dirty="0" smtClean="0"/>
              <a:t>,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, </a:t>
            </a:r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royndartíðir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vón</a:t>
            </a:r>
            <a:r>
              <a:rPr lang="da-DK" b="1" i="0" dirty="0" smtClean="0"/>
              <a:t>, </a:t>
            </a:r>
            <a:r>
              <a:rPr lang="da-DK" b="1" i="0" dirty="0" err="1" smtClean="0"/>
              <a:t>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trygg</a:t>
            </a:r>
            <a:r>
              <a:rPr lang="da-DK" b="1" i="0" dirty="0" smtClean="0"/>
              <a:t> </a:t>
            </a:r>
            <a:r>
              <a:rPr lang="da-DK" b="1" i="0" dirty="0" err="1" smtClean="0"/>
              <a:t>oss</a:t>
            </a:r>
            <a:r>
              <a:rPr lang="da-DK" b="1" i="0" dirty="0" smtClean="0"/>
              <a:t> ger,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ljós</a:t>
            </a:r>
            <a:r>
              <a:rPr lang="da-DK" b="1" i="0" dirty="0" smtClean="0"/>
              <a:t>, </a:t>
            </a:r>
            <a:r>
              <a:rPr lang="da-DK" b="1" i="0" dirty="0" err="1" smtClean="0"/>
              <a:t>tá</a:t>
            </a:r>
            <a:r>
              <a:rPr lang="da-DK" b="1" i="0" dirty="0" smtClean="0"/>
              <a:t> </a:t>
            </a:r>
            <a:r>
              <a:rPr lang="da-DK" b="1" i="0" dirty="0" err="1" smtClean="0"/>
              <a:t>náttin</a:t>
            </a:r>
            <a:r>
              <a:rPr lang="da-DK" b="1" i="0" dirty="0" smtClean="0"/>
              <a:t> </a:t>
            </a:r>
            <a:r>
              <a:rPr lang="da-DK" b="1" i="0" dirty="0" err="1" smtClean="0"/>
              <a:t>líður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trúgv</a:t>
            </a:r>
            <a:r>
              <a:rPr lang="da-DK" b="1" i="0" dirty="0" smtClean="0"/>
              <a:t>, </a:t>
            </a:r>
            <a:r>
              <a:rPr lang="da-DK" b="1" i="0" dirty="0" err="1" smtClean="0"/>
              <a:t>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frelsu</a:t>
            </a:r>
            <a:r>
              <a:rPr lang="da-DK" b="1" i="0" dirty="0" smtClean="0"/>
              <a:t> </a:t>
            </a:r>
            <a:r>
              <a:rPr lang="da-DK" b="1" i="0" dirty="0" err="1" smtClean="0"/>
              <a:t>ber</a:t>
            </a:r>
            <a:r>
              <a:rPr lang="da-DK" b="1" i="0" dirty="0" smtClean="0"/>
              <a:t>!</a:t>
            </a:r>
          </a:p>
          <a:p>
            <a:pPr fontAlgn="t"/>
            <a:r>
              <a:rPr lang="da-DK" b="1" i="0" dirty="0" smtClean="0"/>
              <a:t>4. </a:t>
            </a:r>
            <a:r>
              <a:rPr lang="da-DK" b="1" i="0" dirty="0" err="1" smtClean="0"/>
              <a:t>Takk</a:t>
            </a:r>
            <a:r>
              <a:rPr lang="da-DK" b="1" i="0" dirty="0" smtClean="0"/>
              <a:t> for </a:t>
            </a:r>
            <a:r>
              <a:rPr lang="da-DK" b="1" i="0" dirty="0" err="1" smtClean="0"/>
              <a:t>rósurnar</a:t>
            </a:r>
            <a:r>
              <a:rPr lang="da-DK" b="1" i="0" dirty="0" smtClean="0"/>
              <a:t> á </a:t>
            </a:r>
            <a:r>
              <a:rPr lang="da-DK" b="1" i="0" dirty="0" err="1" smtClean="0"/>
              <a:t>vegnum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tornar</a:t>
            </a:r>
            <a:r>
              <a:rPr lang="da-DK" b="1" i="0" dirty="0" smtClean="0"/>
              <a:t> </a:t>
            </a:r>
            <a:r>
              <a:rPr lang="da-DK" b="1" i="0" dirty="0" err="1" smtClean="0"/>
              <a:t>millum</a:t>
            </a:r>
            <a:r>
              <a:rPr lang="da-DK" b="1" i="0" dirty="0" smtClean="0"/>
              <a:t> tær,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lív</a:t>
            </a:r>
            <a:r>
              <a:rPr lang="da-DK" b="1" i="0" dirty="0" smtClean="0"/>
              <a:t> </a:t>
            </a:r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páskadegnum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Jesu </a:t>
            </a:r>
            <a:r>
              <a:rPr lang="da-DK" b="1" i="0" dirty="0" err="1" smtClean="0"/>
              <a:t>fótafar</a:t>
            </a:r>
            <a:r>
              <a:rPr lang="da-DK" b="1" i="0" dirty="0" smtClean="0"/>
              <a:t>!</a:t>
            </a:r>
          </a:p>
          <a:p>
            <a:pPr fontAlgn="t"/>
            <a:r>
              <a:rPr lang="da-DK" b="1" i="0" dirty="0" err="1" smtClean="0"/>
              <a:t>Takk</a:t>
            </a:r>
            <a:r>
              <a:rPr lang="da-DK" b="1" i="0" dirty="0" smtClean="0"/>
              <a:t>,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, </a:t>
            </a:r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kross</a:t>
            </a:r>
            <a:r>
              <a:rPr lang="da-DK" b="1" i="0" dirty="0" smtClean="0"/>
              <a:t> og </a:t>
            </a:r>
            <a:r>
              <a:rPr lang="da-DK" b="1" i="0" dirty="0" err="1" smtClean="0"/>
              <a:t>krúnu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sigursæla</a:t>
            </a:r>
            <a:r>
              <a:rPr lang="da-DK" b="1" i="0" dirty="0" smtClean="0"/>
              <a:t> </a:t>
            </a:r>
            <a:r>
              <a:rPr lang="da-DK" b="1" i="0" dirty="0" err="1" smtClean="0"/>
              <a:t>stríð</a:t>
            </a:r>
            <a:r>
              <a:rPr lang="da-DK" b="1" i="0" dirty="0" smtClean="0"/>
              <a:t>.</a:t>
            </a:r>
          </a:p>
          <a:p>
            <a:pPr fontAlgn="t"/>
            <a:r>
              <a:rPr lang="da-DK" b="1" i="0" dirty="0" err="1" smtClean="0"/>
              <a:t>Fyri</a:t>
            </a:r>
            <a:r>
              <a:rPr lang="da-DK" b="1" i="0" dirty="0" smtClean="0"/>
              <a:t> </a:t>
            </a:r>
            <a:r>
              <a:rPr lang="da-DK" b="1" i="0" dirty="0" err="1" smtClean="0"/>
              <a:t>pláss</a:t>
            </a:r>
            <a:r>
              <a:rPr lang="da-DK" b="1" i="0" dirty="0" smtClean="0"/>
              <a:t> </a:t>
            </a:r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tína</a:t>
            </a:r>
            <a:r>
              <a:rPr lang="da-DK" b="1" i="0" dirty="0" smtClean="0"/>
              <a:t> </a:t>
            </a:r>
            <a:r>
              <a:rPr lang="da-DK" b="1" i="0" dirty="0" err="1" smtClean="0"/>
              <a:t>trónu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takk</a:t>
            </a:r>
            <a:r>
              <a:rPr lang="da-DK" b="1" i="0" dirty="0" smtClean="0"/>
              <a:t>, </a:t>
            </a:r>
            <a:r>
              <a:rPr lang="da-DK" b="1" i="0" dirty="0" err="1" smtClean="0"/>
              <a:t>mín</a:t>
            </a:r>
            <a:r>
              <a:rPr lang="da-DK" b="1" i="0" dirty="0" smtClean="0"/>
              <a:t>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, </a:t>
            </a:r>
            <a:r>
              <a:rPr lang="da-DK" b="1" i="0" dirty="0" err="1" smtClean="0"/>
              <a:t>um</a:t>
            </a:r>
            <a:r>
              <a:rPr lang="da-DK" b="1" i="0" dirty="0" smtClean="0"/>
              <a:t> alla </a:t>
            </a:r>
            <a:r>
              <a:rPr lang="da-DK" b="1" i="0" dirty="0" err="1" smtClean="0"/>
              <a:t>tíð</a:t>
            </a:r>
            <a:r>
              <a:rPr lang="da-DK" b="1" i="0" dirty="0" smtClean="0"/>
              <a:t>!</a:t>
            </a:r>
          </a:p>
          <a:p>
            <a:pPr fontAlgn="t"/>
            <a:r>
              <a:rPr lang="da-DK" b="1" i="1" dirty="0" smtClean="0"/>
              <a:t>August Storm 1891. </a:t>
            </a:r>
            <a:endParaRPr lang="da-DK" b="1" i="0" dirty="0" smtClean="0"/>
          </a:p>
          <a:p>
            <a:pPr fontAlgn="t"/>
            <a:r>
              <a:rPr lang="da-DK" b="1" i="1" dirty="0" err="1" smtClean="0"/>
              <a:t>Edm</a:t>
            </a:r>
            <a:r>
              <a:rPr lang="da-DK" b="1" i="1" dirty="0" smtClean="0"/>
              <a:t>. í </a:t>
            </a:r>
            <a:r>
              <a:rPr lang="da-DK" b="1" i="1" dirty="0" err="1" smtClean="0"/>
              <a:t>Garði</a:t>
            </a:r>
            <a:r>
              <a:rPr lang="da-DK" b="1" i="1" dirty="0" smtClean="0"/>
              <a:t> 1963.</a:t>
            </a:r>
            <a:endParaRPr lang="da-DK" b="1" i="0" dirty="0" smtClean="0"/>
          </a:p>
          <a:p>
            <a:pPr fontAlgn="t"/>
            <a:r>
              <a:rPr lang="da-DK" b="1" i="1" dirty="0" smtClean="0"/>
              <a:t>Lag: </a:t>
            </a:r>
            <a:r>
              <a:rPr lang="da-DK" b="1" i="1" dirty="0" err="1" smtClean="0"/>
              <a:t>Sl</a:t>
            </a:r>
            <a:r>
              <a:rPr lang="da-DK" b="1" i="1" dirty="0" smtClean="0"/>
              <a:t>. 315.</a:t>
            </a:r>
            <a:endParaRPr lang="da-DK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270DEF1-F70B-4B87-B1A3-F205C7A3B92E}"/>
</file>

<file path=customXml/itemProps2.xml><?xml version="1.0" encoding="utf-8"?>
<ds:datastoreItem xmlns:ds="http://schemas.openxmlformats.org/officeDocument/2006/customXml" ds:itemID="{5A81D3A3-2E68-4374-9E97-6D9D27494706}"/>
</file>

<file path=customXml/itemProps3.xml><?xml version="1.0" encoding="utf-8"?>
<ds:datastoreItem xmlns:ds="http://schemas.openxmlformats.org/officeDocument/2006/customXml" ds:itemID="{85ABCC4B-E389-4C99-B536-41AA1C7E3F0B}"/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231</Words>
  <Application>Microsoft Office PowerPoint</Application>
  <PresentationFormat>Skærmshow (4:3)</PresentationFormat>
  <Paragraphs>57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3</cp:revision>
  <dcterms:created xsi:type="dcterms:W3CDTF">2013-01-14T12:31:48Z</dcterms:created>
  <dcterms:modified xsi:type="dcterms:W3CDTF">2013-01-14T13:07:41Z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552000</vt:r8>
  </property>
</Properties>
</file>