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8545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2873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290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72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159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779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8801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016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0380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465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571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7C65D-43C1-4839-B1BA-B8322217165F}" type="datetimeFigureOut">
              <a:rPr lang="da-DK" smtClean="0"/>
              <a:t>28-03-2022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2C14-2F29-4390-AD18-E71CB23F81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551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20800" y="1172875"/>
            <a:ext cx="9144000" cy="1655762"/>
          </a:xfrm>
        </p:spPr>
        <p:txBody>
          <a:bodyPr>
            <a:noAutofit/>
          </a:bodyPr>
          <a:lstStyle/>
          <a:p>
            <a:pPr algn="l"/>
            <a:r>
              <a:rPr lang="fo-FO" sz="3500" dirty="0" smtClean="0"/>
              <a:t>Vinstra, høgra, vinstra, høgra</a:t>
            </a:r>
          </a:p>
          <a:p>
            <a:pPr algn="l"/>
            <a:r>
              <a:rPr lang="fo-FO" sz="3500" dirty="0"/>
              <a:t>t</a:t>
            </a:r>
            <a:r>
              <a:rPr lang="fo-FO" sz="3500" dirty="0" smtClean="0"/>
              <a:t>að er rætta lagið.</a:t>
            </a:r>
          </a:p>
          <a:p>
            <a:pPr algn="l"/>
            <a:r>
              <a:rPr lang="fo-FO" sz="3500" dirty="0" smtClean="0"/>
              <a:t>Vinstra, høgra, vinstra, høgra</a:t>
            </a:r>
          </a:p>
          <a:p>
            <a:pPr algn="l"/>
            <a:r>
              <a:rPr lang="fo-FO" sz="3500" dirty="0" smtClean="0"/>
              <a:t>tað er rætta lagið. </a:t>
            </a:r>
          </a:p>
          <a:p>
            <a:pPr algn="l"/>
            <a:r>
              <a:rPr lang="fo-FO" sz="3500" dirty="0" smtClean="0"/>
              <a:t>Nú er tað væl, so sum tað skal,</a:t>
            </a:r>
          </a:p>
          <a:p>
            <a:pPr algn="l"/>
            <a:r>
              <a:rPr lang="fo-FO" sz="3500" dirty="0"/>
              <a:t>s</a:t>
            </a:r>
            <a:r>
              <a:rPr lang="fo-FO" sz="3500" dirty="0" smtClean="0"/>
              <a:t>oleiðis skulu vit ganga.</a:t>
            </a:r>
            <a:endParaRPr lang="da-DK" sz="35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82682">
            <a:off x="4541409" y="3127406"/>
            <a:ext cx="8305808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60DB22-41CC-45D6-9785-A9EBFC54A3B3}"/>
</file>

<file path=customXml/itemProps2.xml><?xml version="1.0" encoding="utf-8"?>
<ds:datastoreItem xmlns:ds="http://schemas.openxmlformats.org/officeDocument/2006/customXml" ds:itemID="{241E5FF6-4E0D-4713-9875-1227C3B494C4}"/>
</file>

<file path=customXml/itemProps3.xml><?xml version="1.0" encoding="utf-8"?>
<ds:datastoreItem xmlns:ds="http://schemas.openxmlformats.org/officeDocument/2006/customXml" ds:itemID="{CE2D2591-8B1C-42D3-A578-378CC657745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1</cp:revision>
  <dcterms:created xsi:type="dcterms:W3CDTF">2022-03-28T07:18:55Z</dcterms:created>
  <dcterms:modified xsi:type="dcterms:W3CDTF">2022-03-28T07:19:19Z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550800</vt:r8>
  </property>
</Properties>
</file>