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584-681D-4C4A-9999-9626831D2C9D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6E4F-AF77-41AA-88B9-24BF8681C7F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584-681D-4C4A-9999-9626831D2C9D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6E4F-AF77-41AA-88B9-24BF8681C7F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584-681D-4C4A-9999-9626831D2C9D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6E4F-AF77-41AA-88B9-24BF8681C7F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584-681D-4C4A-9999-9626831D2C9D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6E4F-AF77-41AA-88B9-24BF8681C7F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584-681D-4C4A-9999-9626831D2C9D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6E4F-AF77-41AA-88B9-24BF8681C7F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584-681D-4C4A-9999-9626831D2C9D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6E4F-AF77-41AA-88B9-24BF8681C7F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584-681D-4C4A-9999-9626831D2C9D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6E4F-AF77-41AA-88B9-24BF8681C7F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584-681D-4C4A-9999-9626831D2C9D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6E4F-AF77-41AA-88B9-24BF8681C7F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584-681D-4C4A-9999-9626831D2C9D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6E4F-AF77-41AA-88B9-24BF8681C7F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584-681D-4C4A-9999-9626831D2C9D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6E4F-AF77-41AA-88B9-24BF8681C7F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584-681D-4C4A-9999-9626831D2C9D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B6E4F-AF77-41AA-88B9-24BF8681C7F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96584-681D-4C4A-9999-9626831D2C9D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B6E4F-AF77-41AA-88B9-24BF8681C7F2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1144928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da-DK" b="1" dirty="0"/>
              <a:t>145</a:t>
            </a:r>
          </a:p>
          <a:p>
            <a:r>
              <a:rPr lang="da-DK" b="1" dirty="0" err="1"/>
              <a:t>Ójavnt</a:t>
            </a:r>
            <a:r>
              <a:rPr lang="da-DK" b="1" dirty="0"/>
              <a:t> </a:t>
            </a:r>
            <a:r>
              <a:rPr lang="da-DK" b="1" dirty="0" err="1"/>
              <a:t>Harrin</a:t>
            </a:r>
            <a:r>
              <a:rPr lang="da-DK" b="1" dirty="0"/>
              <a:t> </a:t>
            </a:r>
            <a:r>
              <a:rPr lang="da-DK" b="1" dirty="0" err="1"/>
              <a:t>gávur</a:t>
            </a:r>
            <a:r>
              <a:rPr lang="da-DK" b="1" dirty="0"/>
              <a:t> </a:t>
            </a:r>
            <a:r>
              <a:rPr lang="da-DK" b="1" dirty="0" err="1"/>
              <a:t>býtir</a:t>
            </a:r>
            <a:r>
              <a:rPr lang="da-DK" b="1" dirty="0"/>
              <a:t>,</a:t>
            </a:r>
          </a:p>
          <a:p>
            <a:r>
              <a:rPr lang="da-DK" b="1" dirty="0" err="1"/>
              <a:t>ein</a:t>
            </a:r>
            <a:r>
              <a:rPr lang="da-DK" b="1" dirty="0"/>
              <a:t> </a:t>
            </a:r>
            <a:r>
              <a:rPr lang="da-DK" b="1" dirty="0" err="1"/>
              <a:t>fær</a:t>
            </a:r>
            <a:r>
              <a:rPr lang="da-DK" b="1" dirty="0"/>
              <a:t> </a:t>
            </a:r>
            <a:r>
              <a:rPr lang="da-DK" b="1" dirty="0" err="1"/>
              <a:t>færri</a:t>
            </a:r>
            <a:r>
              <a:rPr lang="da-DK" b="1" dirty="0"/>
              <a:t>, </a:t>
            </a:r>
            <a:r>
              <a:rPr lang="da-DK" b="1" dirty="0" err="1"/>
              <a:t>annar</a:t>
            </a:r>
            <a:r>
              <a:rPr lang="da-DK" b="1" dirty="0"/>
              <a:t> </a:t>
            </a:r>
            <a:r>
              <a:rPr lang="da-DK" b="1" dirty="0" err="1"/>
              <a:t>fleir</a:t>
            </a:r>
            <a:r>
              <a:rPr lang="da-DK" b="1" dirty="0"/>
              <a:t>;</a:t>
            </a:r>
          </a:p>
          <a:p>
            <a:r>
              <a:rPr lang="da-DK" b="1" dirty="0" err="1"/>
              <a:t>hvør</a:t>
            </a:r>
            <a:r>
              <a:rPr lang="da-DK" b="1" dirty="0"/>
              <a:t> sum </a:t>
            </a:r>
            <a:r>
              <a:rPr lang="da-DK" b="1" dirty="0" err="1"/>
              <a:t>væl</a:t>
            </a:r>
            <a:r>
              <a:rPr lang="da-DK" b="1" dirty="0"/>
              <a:t> tær </a:t>
            </a:r>
            <a:r>
              <a:rPr lang="da-DK" b="1" dirty="0" err="1"/>
              <a:t>gávur</a:t>
            </a:r>
            <a:r>
              <a:rPr lang="da-DK" b="1" dirty="0"/>
              <a:t> </a:t>
            </a:r>
            <a:r>
              <a:rPr lang="da-DK" b="1" dirty="0" err="1"/>
              <a:t>nýtir</a:t>
            </a:r>
            <a:r>
              <a:rPr lang="da-DK" b="1" dirty="0"/>
              <a:t>,</a:t>
            </a:r>
          </a:p>
          <a:p>
            <a:r>
              <a:rPr lang="da-DK" b="1" dirty="0" err="1"/>
              <a:t>honum</a:t>
            </a:r>
            <a:r>
              <a:rPr lang="da-DK" b="1" dirty="0"/>
              <a:t> vil </a:t>
            </a:r>
            <a:r>
              <a:rPr lang="da-DK" b="1" dirty="0" err="1"/>
              <a:t>Guð</a:t>
            </a:r>
            <a:r>
              <a:rPr lang="da-DK" b="1" dirty="0"/>
              <a:t> </a:t>
            </a:r>
            <a:r>
              <a:rPr lang="da-DK" b="1" dirty="0" err="1"/>
              <a:t>geva</a:t>
            </a:r>
            <a:r>
              <a:rPr lang="da-DK" b="1" dirty="0"/>
              <a:t> </a:t>
            </a:r>
            <a:r>
              <a:rPr lang="da-DK" b="1" dirty="0" err="1"/>
              <a:t>meir</a:t>
            </a:r>
            <a:r>
              <a:rPr lang="da-DK" b="1" dirty="0"/>
              <a:t>;</a:t>
            </a:r>
          </a:p>
          <a:p>
            <a:r>
              <a:rPr lang="da-DK" b="1" dirty="0" err="1"/>
              <a:t>víst</a:t>
            </a:r>
            <a:r>
              <a:rPr lang="da-DK" b="1" dirty="0"/>
              <a:t>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fingu</a:t>
            </a:r>
            <a:r>
              <a:rPr lang="da-DK" b="1" dirty="0"/>
              <a:t> </a:t>
            </a:r>
            <a:r>
              <a:rPr lang="da-DK" b="1" dirty="0" err="1"/>
              <a:t>øll</a:t>
            </a:r>
            <a:r>
              <a:rPr lang="da-DK" b="1" dirty="0"/>
              <a:t> so </a:t>
            </a:r>
            <a:r>
              <a:rPr lang="da-DK" b="1" dirty="0" err="1"/>
              <a:t>frægt</a:t>
            </a:r>
            <a:r>
              <a:rPr lang="da-DK" b="1" dirty="0"/>
              <a:t>,</a:t>
            </a:r>
          </a:p>
          <a:p>
            <a:r>
              <a:rPr lang="da-DK" b="1" dirty="0"/>
              <a:t>at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tað</a:t>
            </a:r>
            <a:r>
              <a:rPr lang="da-DK" b="1" dirty="0"/>
              <a:t> </a:t>
            </a:r>
            <a:r>
              <a:rPr lang="da-DK" b="1" dirty="0" err="1"/>
              <a:t>nýta</a:t>
            </a:r>
            <a:r>
              <a:rPr lang="da-DK" b="1" dirty="0"/>
              <a:t> </a:t>
            </a:r>
            <a:r>
              <a:rPr lang="da-DK" b="1" dirty="0" err="1"/>
              <a:t>rætt</a:t>
            </a:r>
            <a:r>
              <a:rPr lang="da-DK" b="1" dirty="0"/>
              <a:t>,</a:t>
            </a:r>
          </a:p>
          <a:p>
            <a:r>
              <a:rPr lang="da-DK" b="1" dirty="0" err="1"/>
              <a:t>heim</a:t>
            </a:r>
            <a:r>
              <a:rPr lang="da-DK" b="1" dirty="0"/>
              <a:t> til </a:t>
            </a:r>
            <a:r>
              <a:rPr lang="da-DK" b="1" dirty="0" err="1"/>
              <a:t>Guðs</a:t>
            </a:r>
            <a:r>
              <a:rPr lang="da-DK" b="1" dirty="0"/>
              <a:t>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skulu</a:t>
            </a:r>
            <a:r>
              <a:rPr lang="da-DK" b="1" dirty="0"/>
              <a:t> </a:t>
            </a:r>
            <a:r>
              <a:rPr lang="da-DK" b="1" dirty="0" err="1"/>
              <a:t>náa</a:t>
            </a:r>
            <a:r>
              <a:rPr lang="da-DK" b="1" dirty="0"/>
              <a:t>,</a:t>
            </a:r>
          </a:p>
          <a:p>
            <a:r>
              <a:rPr lang="da-DK" b="1" dirty="0" err="1"/>
              <a:t>ævigt</a:t>
            </a:r>
            <a:r>
              <a:rPr lang="da-DK" b="1" dirty="0"/>
              <a:t> </a:t>
            </a:r>
            <a:r>
              <a:rPr lang="da-DK" b="1" dirty="0" err="1"/>
              <a:t>lív</a:t>
            </a:r>
            <a:r>
              <a:rPr lang="da-DK" b="1" dirty="0"/>
              <a:t> og </a:t>
            </a:r>
            <a:r>
              <a:rPr lang="da-DK" b="1" dirty="0" err="1"/>
              <a:t>sælu</a:t>
            </a:r>
            <a:r>
              <a:rPr lang="da-DK" b="1" dirty="0"/>
              <a:t> </a:t>
            </a:r>
            <a:r>
              <a:rPr lang="da-DK" b="1" dirty="0" err="1"/>
              <a:t>fáa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</a:t>
            </a:r>
            <a:r>
              <a:rPr lang="da-DK" b="1" dirty="0" err="1"/>
              <a:t>Harrans</a:t>
            </a:r>
            <a:r>
              <a:rPr lang="da-DK" b="1" dirty="0"/>
              <a:t> </a:t>
            </a:r>
            <a:r>
              <a:rPr lang="da-DK" b="1" dirty="0" err="1"/>
              <a:t>dagar</a:t>
            </a:r>
            <a:r>
              <a:rPr lang="da-DK" b="1" dirty="0"/>
              <a:t> </a:t>
            </a:r>
            <a:r>
              <a:rPr lang="da-DK" b="1" dirty="0" err="1"/>
              <a:t>latir</a:t>
            </a:r>
            <a:r>
              <a:rPr lang="da-DK" b="1" dirty="0"/>
              <a:t> </a:t>
            </a:r>
            <a:r>
              <a:rPr lang="da-DK" b="1" dirty="0" err="1"/>
              <a:t>stjala</a:t>
            </a:r>
            <a:r>
              <a:rPr lang="da-DK" b="1" dirty="0"/>
              <a:t>,</a:t>
            </a:r>
          </a:p>
          <a:p>
            <a:r>
              <a:rPr lang="da-DK" b="1" dirty="0" err="1"/>
              <a:t>mangur</a:t>
            </a:r>
            <a:r>
              <a:rPr lang="da-DK" b="1" dirty="0"/>
              <a:t> </a:t>
            </a:r>
            <a:r>
              <a:rPr lang="da-DK" b="1" dirty="0" err="1"/>
              <a:t>lívið</a:t>
            </a:r>
            <a:r>
              <a:rPr lang="da-DK" b="1" dirty="0"/>
              <a:t> </a:t>
            </a:r>
            <a:r>
              <a:rPr lang="da-DK" b="1" dirty="0" err="1"/>
              <a:t>burtur</a:t>
            </a:r>
            <a:r>
              <a:rPr lang="da-DK" b="1" dirty="0"/>
              <a:t> </a:t>
            </a:r>
            <a:r>
              <a:rPr lang="da-DK" b="1" dirty="0" err="1"/>
              <a:t>svav</a:t>
            </a:r>
            <a:r>
              <a:rPr lang="da-DK" b="1" dirty="0"/>
              <a:t>;</a:t>
            </a:r>
          </a:p>
          <a:p>
            <a:r>
              <a:rPr lang="da-DK" b="1" dirty="0" err="1"/>
              <a:t>illgerð</a:t>
            </a:r>
            <a:r>
              <a:rPr lang="da-DK" b="1" dirty="0"/>
              <a:t> er í </a:t>
            </a:r>
            <a:r>
              <a:rPr lang="da-DK" b="1" dirty="0" err="1"/>
              <a:t>mold</a:t>
            </a:r>
            <a:r>
              <a:rPr lang="da-DK" b="1" dirty="0"/>
              <a:t> at </a:t>
            </a:r>
            <a:r>
              <a:rPr lang="da-DK" b="1" dirty="0" err="1"/>
              <a:t>fjala</a:t>
            </a:r>
            <a:endParaRPr lang="da-DK" b="1" dirty="0"/>
          </a:p>
          <a:p>
            <a:r>
              <a:rPr lang="da-DK" b="1" dirty="0" err="1"/>
              <a:t>evni</a:t>
            </a:r>
            <a:r>
              <a:rPr lang="da-DK" b="1" dirty="0"/>
              <a:t> </a:t>
            </a:r>
            <a:r>
              <a:rPr lang="da-DK" b="1" dirty="0" err="1"/>
              <a:t>tey</a:t>
            </a:r>
            <a:r>
              <a:rPr lang="da-DK" b="1" dirty="0"/>
              <a:t>, sum </a:t>
            </a:r>
            <a:r>
              <a:rPr lang="da-DK" b="1" dirty="0" err="1"/>
              <a:t>Guð</a:t>
            </a:r>
            <a:r>
              <a:rPr lang="da-DK" b="1" dirty="0"/>
              <a:t> tær gav.</a:t>
            </a:r>
          </a:p>
          <a:p>
            <a:r>
              <a:rPr lang="da-DK" b="1" dirty="0"/>
              <a:t>Hav </a:t>
            </a:r>
            <a:r>
              <a:rPr lang="da-DK" b="1" dirty="0" err="1"/>
              <a:t>Guð</a:t>
            </a:r>
            <a:r>
              <a:rPr lang="da-DK" b="1" dirty="0"/>
              <a:t> </a:t>
            </a:r>
            <a:r>
              <a:rPr lang="da-DK" b="1" dirty="0" err="1"/>
              <a:t>við</a:t>
            </a:r>
            <a:r>
              <a:rPr lang="da-DK" b="1" dirty="0"/>
              <a:t> í </a:t>
            </a:r>
            <a:r>
              <a:rPr lang="da-DK" b="1" dirty="0" err="1"/>
              <a:t>hvørji</a:t>
            </a:r>
            <a:r>
              <a:rPr lang="da-DK" b="1" dirty="0"/>
              <a:t> </a:t>
            </a:r>
            <a:r>
              <a:rPr lang="da-DK" b="1" dirty="0" err="1"/>
              <a:t>gerð</a:t>
            </a:r>
            <a:r>
              <a:rPr lang="da-DK" b="1" dirty="0"/>
              <a:t>,</a:t>
            </a:r>
          </a:p>
          <a:p>
            <a:r>
              <a:rPr lang="da-DK" b="1" dirty="0" err="1"/>
              <a:t>eydnast</a:t>
            </a:r>
            <a:r>
              <a:rPr lang="da-DK" b="1" dirty="0"/>
              <a:t> </a:t>
            </a:r>
            <a:r>
              <a:rPr lang="da-DK" b="1" dirty="0" err="1"/>
              <a:t>má</a:t>
            </a:r>
            <a:r>
              <a:rPr lang="da-DK" b="1" dirty="0"/>
              <a:t> </a:t>
            </a:r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væl</a:t>
            </a:r>
            <a:r>
              <a:rPr lang="da-DK" b="1" dirty="0"/>
              <a:t> </a:t>
            </a:r>
            <a:r>
              <a:rPr lang="da-DK" b="1" dirty="0" err="1"/>
              <a:t>tín</a:t>
            </a:r>
            <a:r>
              <a:rPr lang="da-DK" b="1" dirty="0"/>
              <a:t> </a:t>
            </a:r>
            <a:r>
              <a:rPr lang="da-DK" b="1" dirty="0" err="1"/>
              <a:t>ferð</a:t>
            </a:r>
            <a:r>
              <a:rPr lang="da-DK" b="1" dirty="0"/>
              <a:t>,</a:t>
            </a:r>
          </a:p>
          <a:p>
            <a:r>
              <a:rPr lang="da-DK" b="1" dirty="0" err="1"/>
              <a:t>betur</a:t>
            </a:r>
            <a:r>
              <a:rPr lang="da-DK" b="1" dirty="0"/>
              <a:t> </a:t>
            </a:r>
            <a:r>
              <a:rPr lang="da-DK" b="1" dirty="0" err="1"/>
              <a:t>røkt</a:t>
            </a:r>
            <a:r>
              <a:rPr lang="da-DK" b="1" dirty="0"/>
              <a:t> </a:t>
            </a:r>
            <a:r>
              <a:rPr lang="da-DK" b="1" dirty="0" err="1"/>
              <a:t>ein</a:t>
            </a:r>
            <a:r>
              <a:rPr lang="da-DK" b="1" dirty="0"/>
              <a:t> </a:t>
            </a:r>
            <a:r>
              <a:rPr lang="da-DK" b="1" dirty="0" err="1"/>
              <a:t>sál</a:t>
            </a:r>
            <a:r>
              <a:rPr lang="da-DK" b="1" dirty="0"/>
              <a:t> man </a:t>
            </a:r>
            <a:r>
              <a:rPr lang="da-DK" b="1" dirty="0" err="1"/>
              <a:t>vera</a:t>
            </a:r>
            <a:r>
              <a:rPr lang="da-DK" b="1" dirty="0"/>
              <a:t>,</a:t>
            </a:r>
          </a:p>
          <a:p>
            <a:r>
              <a:rPr lang="da-DK" b="1" dirty="0" err="1"/>
              <a:t>betri</a:t>
            </a:r>
            <a:r>
              <a:rPr lang="da-DK" b="1" dirty="0"/>
              <a:t> </a:t>
            </a:r>
            <a:r>
              <a:rPr lang="da-DK" b="1" dirty="0" err="1"/>
              <a:t>vøkstur</a:t>
            </a:r>
            <a:r>
              <a:rPr lang="da-DK" b="1" dirty="0"/>
              <a:t> man </a:t>
            </a:r>
            <a:r>
              <a:rPr lang="da-DK" b="1" dirty="0" err="1"/>
              <a:t>hon</a:t>
            </a:r>
            <a:r>
              <a:rPr lang="da-DK" b="1" dirty="0"/>
              <a:t> </a:t>
            </a:r>
            <a:r>
              <a:rPr lang="da-DK" b="1" dirty="0" err="1"/>
              <a:t>bera</a:t>
            </a:r>
            <a:r>
              <a:rPr lang="da-DK" b="1" dirty="0" smtClean="0"/>
              <a:t>.</a:t>
            </a:r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da-DK" b="1" dirty="0"/>
          </a:p>
          <a:p>
            <a:r>
              <a:rPr lang="da-DK" b="1" dirty="0"/>
              <a:t> </a:t>
            </a:r>
          </a:p>
          <a:p>
            <a:r>
              <a:rPr lang="da-DK" b="1" dirty="0"/>
              <a:t>3. </a:t>
            </a:r>
            <a:r>
              <a:rPr lang="da-DK" b="1" dirty="0" err="1"/>
              <a:t>Ganga</a:t>
            </a:r>
            <a:r>
              <a:rPr lang="da-DK" b="1" dirty="0"/>
              <a:t> </a:t>
            </a:r>
            <a:r>
              <a:rPr lang="da-DK" b="1" dirty="0" err="1"/>
              <a:t>kanst</a:t>
            </a:r>
            <a:r>
              <a:rPr lang="da-DK" b="1" dirty="0"/>
              <a:t>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fram</a:t>
            </a:r>
            <a:r>
              <a:rPr lang="da-DK" b="1" dirty="0"/>
              <a:t> í </a:t>
            </a:r>
            <a:r>
              <a:rPr lang="da-DK" b="1" dirty="0" err="1"/>
              <a:t>trygdum</a:t>
            </a:r>
            <a:r>
              <a:rPr lang="da-DK" b="1" dirty="0"/>
              <a:t>,</a:t>
            </a:r>
          </a:p>
          <a:p>
            <a:r>
              <a:rPr lang="da-DK" b="1" dirty="0" err="1"/>
              <a:t>gevur</a:t>
            </a:r>
            <a:r>
              <a:rPr lang="da-DK" b="1" dirty="0"/>
              <a:t>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teg</a:t>
            </a:r>
            <a:r>
              <a:rPr lang="da-DK" b="1" dirty="0"/>
              <a:t> í </a:t>
            </a:r>
            <a:r>
              <a:rPr lang="da-DK" b="1" dirty="0" err="1"/>
              <a:t>Guðs</a:t>
            </a:r>
            <a:r>
              <a:rPr lang="da-DK" b="1" dirty="0"/>
              <a:t> </a:t>
            </a:r>
            <a:r>
              <a:rPr lang="da-DK" b="1" dirty="0" err="1"/>
              <a:t>hond</a:t>
            </a:r>
            <a:r>
              <a:rPr lang="da-DK" b="1" dirty="0"/>
              <a:t>,</a:t>
            </a:r>
          </a:p>
          <a:p>
            <a:r>
              <a:rPr lang="da-DK" b="1" dirty="0" err="1"/>
              <a:t>víða</a:t>
            </a:r>
            <a:r>
              <a:rPr lang="da-DK" b="1" dirty="0"/>
              <a:t> </a:t>
            </a:r>
            <a:r>
              <a:rPr lang="da-DK" b="1" dirty="0" err="1"/>
              <a:t>hvar</a:t>
            </a:r>
            <a:r>
              <a:rPr lang="da-DK" b="1" dirty="0"/>
              <a:t> í </a:t>
            </a:r>
            <a:r>
              <a:rPr lang="da-DK" b="1" dirty="0" err="1"/>
              <a:t>heimsins</a:t>
            </a:r>
            <a:r>
              <a:rPr lang="da-DK" b="1" dirty="0"/>
              <a:t> </a:t>
            </a:r>
            <a:r>
              <a:rPr lang="da-DK" b="1" dirty="0" err="1"/>
              <a:t>bygdum</a:t>
            </a:r>
            <a:endParaRPr lang="da-DK" b="1" dirty="0"/>
          </a:p>
          <a:p>
            <a:r>
              <a:rPr lang="da-DK" b="1" dirty="0" err="1"/>
              <a:t>hjálp</a:t>
            </a:r>
            <a:r>
              <a:rPr lang="da-DK" b="1" dirty="0"/>
              <a:t> hans </a:t>
            </a:r>
            <a:r>
              <a:rPr lang="da-DK" b="1" dirty="0" err="1"/>
              <a:t>altíð</a:t>
            </a:r>
            <a:r>
              <a:rPr lang="da-DK" b="1" dirty="0"/>
              <a:t> er í </a:t>
            </a:r>
            <a:r>
              <a:rPr lang="da-DK" b="1" dirty="0" err="1"/>
              <a:t>nánd</a:t>
            </a:r>
            <a:r>
              <a:rPr lang="da-DK" b="1" dirty="0"/>
              <a:t>.</a:t>
            </a:r>
          </a:p>
          <a:p>
            <a:r>
              <a:rPr lang="da-DK" b="1" dirty="0" err="1"/>
              <a:t>Vík</a:t>
            </a:r>
            <a:r>
              <a:rPr lang="da-DK" b="1" dirty="0"/>
              <a:t>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ikki</a:t>
            </a:r>
            <a:r>
              <a:rPr lang="da-DK" b="1" dirty="0"/>
              <a:t> av hans veg,</a:t>
            </a:r>
          </a:p>
          <a:p>
            <a:r>
              <a:rPr lang="da-DK" b="1" dirty="0" err="1"/>
              <a:t>sjálvur</a:t>
            </a:r>
            <a:r>
              <a:rPr lang="da-DK" b="1" dirty="0"/>
              <a:t> vil </a:t>
            </a:r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styðja</a:t>
            </a:r>
            <a:r>
              <a:rPr lang="da-DK" b="1" dirty="0"/>
              <a:t> </a:t>
            </a:r>
            <a:r>
              <a:rPr lang="da-DK" b="1" dirty="0" err="1"/>
              <a:t>teg</a:t>
            </a:r>
            <a:r>
              <a:rPr lang="da-DK" b="1" dirty="0"/>
              <a:t>,</a:t>
            </a:r>
          </a:p>
          <a:p>
            <a:r>
              <a:rPr lang="da-DK" b="1" dirty="0" err="1"/>
              <a:t>loysa</a:t>
            </a:r>
            <a:r>
              <a:rPr lang="da-DK" b="1" dirty="0"/>
              <a:t> av tær </a:t>
            </a:r>
            <a:r>
              <a:rPr lang="da-DK" b="1" dirty="0" err="1"/>
              <a:t>tínar</a:t>
            </a:r>
            <a:r>
              <a:rPr lang="da-DK" b="1" dirty="0"/>
              <a:t> </a:t>
            </a:r>
            <a:r>
              <a:rPr lang="da-DK" b="1" dirty="0" err="1"/>
              <a:t>syndir</a:t>
            </a:r>
            <a:r>
              <a:rPr lang="da-DK" b="1" dirty="0"/>
              <a:t>,</a:t>
            </a:r>
          </a:p>
          <a:p>
            <a:r>
              <a:rPr lang="da-DK" b="1" dirty="0" err="1"/>
              <a:t>leiða</a:t>
            </a:r>
            <a:r>
              <a:rPr lang="da-DK" b="1" dirty="0"/>
              <a:t> </a:t>
            </a:r>
            <a:r>
              <a:rPr lang="da-DK" b="1" dirty="0" err="1"/>
              <a:t>teg</a:t>
            </a:r>
            <a:r>
              <a:rPr lang="da-DK" b="1" dirty="0"/>
              <a:t> til </a:t>
            </a:r>
            <a:r>
              <a:rPr lang="da-DK" b="1" dirty="0" err="1"/>
              <a:t>himlagrindir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4. </a:t>
            </a:r>
            <a:r>
              <a:rPr lang="da-DK" b="1" dirty="0" err="1"/>
              <a:t>Faðir</a:t>
            </a:r>
            <a:r>
              <a:rPr lang="da-DK" b="1" dirty="0"/>
              <a:t>, </a:t>
            </a:r>
            <a:r>
              <a:rPr lang="da-DK" b="1" dirty="0" err="1"/>
              <a:t>lat</a:t>
            </a:r>
            <a:r>
              <a:rPr lang="da-DK" b="1" dirty="0"/>
              <a:t> </a:t>
            </a:r>
            <a:r>
              <a:rPr lang="da-DK" b="1" dirty="0" err="1"/>
              <a:t>meg</a:t>
            </a:r>
            <a:r>
              <a:rPr lang="da-DK" b="1" dirty="0"/>
              <a:t> </a:t>
            </a:r>
            <a:r>
              <a:rPr lang="da-DK" b="1" dirty="0" err="1"/>
              <a:t>vegin</a:t>
            </a:r>
            <a:r>
              <a:rPr lang="da-DK" b="1" dirty="0"/>
              <a:t> </a:t>
            </a:r>
            <a:r>
              <a:rPr lang="da-DK" b="1" dirty="0" err="1"/>
              <a:t>finna</a:t>
            </a:r>
            <a:endParaRPr lang="da-DK" b="1" dirty="0"/>
          </a:p>
          <a:p>
            <a:r>
              <a:rPr lang="da-DK" b="1" dirty="0"/>
              <a:t>til </a:t>
            </a:r>
            <a:r>
              <a:rPr lang="da-DK" b="1" dirty="0" err="1"/>
              <a:t>títt</a:t>
            </a:r>
            <a:r>
              <a:rPr lang="da-DK" b="1" dirty="0"/>
              <a:t> </a:t>
            </a:r>
            <a:r>
              <a:rPr lang="da-DK" b="1" dirty="0" err="1"/>
              <a:t>sæla</a:t>
            </a:r>
            <a:r>
              <a:rPr lang="da-DK" b="1" dirty="0"/>
              <a:t> </a:t>
            </a:r>
            <a:r>
              <a:rPr lang="da-DK" b="1" dirty="0" err="1"/>
              <a:t>himlaheim</a:t>
            </a:r>
            <a:r>
              <a:rPr lang="da-DK" b="1" dirty="0"/>
              <a:t>;</a:t>
            </a:r>
          </a:p>
          <a:p>
            <a:r>
              <a:rPr lang="da-DK" b="1" dirty="0" err="1"/>
              <a:t>kann</a:t>
            </a:r>
            <a:r>
              <a:rPr lang="da-DK" b="1" dirty="0"/>
              <a:t> eg </a:t>
            </a:r>
            <a:r>
              <a:rPr lang="da-DK" b="1" dirty="0" err="1"/>
              <a:t>aðrar</a:t>
            </a:r>
            <a:r>
              <a:rPr lang="da-DK" b="1" dirty="0"/>
              <a:t> </a:t>
            </a:r>
            <a:r>
              <a:rPr lang="da-DK" b="1" dirty="0" err="1"/>
              <a:t>við</a:t>
            </a:r>
            <a:r>
              <a:rPr lang="da-DK" b="1" dirty="0"/>
              <a:t> mær </a:t>
            </a:r>
            <a:r>
              <a:rPr lang="da-DK" b="1" dirty="0" err="1"/>
              <a:t>vinna</a:t>
            </a:r>
            <a:r>
              <a:rPr lang="da-DK" b="1" dirty="0"/>
              <a:t> -</a:t>
            </a:r>
          </a:p>
          <a:p>
            <a:r>
              <a:rPr lang="da-DK" b="1" dirty="0"/>
              <a:t>o, </a:t>
            </a:r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fekk</a:t>
            </a:r>
            <a:r>
              <a:rPr lang="da-DK" b="1" dirty="0"/>
              <a:t> eg </a:t>
            </a:r>
            <a:r>
              <a:rPr lang="da-DK" b="1" dirty="0" err="1"/>
              <a:t>hægsta</a:t>
            </a:r>
            <a:r>
              <a:rPr lang="da-DK" b="1" dirty="0"/>
              <a:t> </a:t>
            </a:r>
            <a:r>
              <a:rPr lang="da-DK" b="1" dirty="0" err="1"/>
              <a:t>gleim</a:t>
            </a:r>
            <a:r>
              <a:rPr lang="da-DK" b="1" dirty="0"/>
              <a:t>!</a:t>
            </a:r>
          </a:p>
          <a:p>
            <a:r>
              <a:rPr lang="da-DK" b="1" dirty="0" err="1"/>
              <a:t>Gev</a:t>
            </a:r>
            <a:r>
              <a:rPr lang="da-DK" b="1" dirty="0"/>
              <a:t> </a:t>
            </a:r>
            <a:r>
              <a:rPr lang="da-DK" b="1" dirty="0" err="1"/>
              <a:t>Guð</a:t>
            </a:r>
            <a:r>
              <a:rPr lang="da-DK" b="1" dirty="0"/>
              <a:t>, at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fáa</a:t>
            </a:r>
            <a:r>
              <a:rPr lang="da-DK" b="1" dirty="0"/>
              <a:t> </a:t>
            </a:r>
            <a:r>
              <a:rPr lang="da-DK" b="1" dirty="0" err="1"/>
              <a:t>øll</a:t>
            </a:r>
            <a:endParaRPr lang="da-DK" b="1" dirty="0"/>
          </a:p>
          <a:p>
            <a:r>
              <a:rPr lang="da-DK" b="1" dirty="0" err="1"/>
              <a:t>sess</a:t>
            </a:r>
            <a:r>
              <a:rPr lang="da-DK" b="1" dirty="0"/>
              <a:t> í </a:t>
            </a:r>
            <a:r>
              <a:rPr lang="da-DK" b="1" dirty="0" err="1"/>
              <a:t>tíni</a:t>
            </a:r>
            <a:r>
              <a:rPr lang="da-DK" b="1" dirty="0"/>
              <a:t> </a:t>
            </a:r>
            <a:r>
              <a:rPr lang="da-DK" b="1" dirty="0" err="1"/>
              <a:t>ljósu</a:t>
            </a:r>
            <a:r>
              <a:rPr lang="da-DK" b="1" dirty="0"/>
              <a:t> </a:t>
            </a:r>
            <a:r>
              <a:rPr lang="da-DK" b="1" dirty="0" err="1"/>
              <a:t>høll</a:t>
            </a:r>
            <a:r>
              <a:rPr lang="da-DK" b="1" dirty="0"/>
              <a:t>,</a:t>
            </a:r>
          </a:p>
          <a:p>
            <a:r>
              <a:rPr lang="da-DK" b="1" dirty="0" err="1"/>
              <a:t>eftir</a:t>
            </a:r>
            <a:r>
              <a:rPr lang="da-DK" b="1" dirty="0"/>
              <a:t> </a:t>
            </a:r>
            <a:r>
              <a:rPr lang="da-DK" b="1" dirty="0" err="1"/>
              <a:t>heimsins</a:t>
            </a:r>
            <a:r>
              <a:rPr lang="da-DK" b="1" dirty="0"/>
              <a:t> </a:t>
            </a:r>
            <a:r>
              <a:rPr lang="da-DK" b="1" dirty="0" err="1"/>
              <a:t>stríð</a:t>
            </a:r>
            <a:r>
              <a:rPr lang="da-DK" b="1" dirty="0"/>
              <a:t> har </a:t>
            </a:r>
            <a:r>
              <a:rPr lang="da-DK" b="1" dirty="0" err="1"/>
              <a:t>hvíla</a:t>
            </a:r>
            <a:r>
              <a:rPr lang="da-DK" b="1" dirty="0"/>
              <a:t>,</a:t>
            </a:r>
          </a:p>
          <a:p>
            <a:r>
              <a:rPr lang="da-DK" b="1" dirty="0" err="1"/>
              <a:t>prísa</a:t>
            </a:r>
            <a:r>
              <a:rPr lang="da-DK" b="1" dirty="0"/>
              <a:t> </a:t>
            </a:r>
            <a:r>
              <a:rPr lang="da-DK" b="1" dirty="0" err="1"/>
              <a:t>árla</a:t>
            </a:r>
            <a:r>
              <a:rPr lang="da-DK" b="1" dirty="0"/>
              <a:t> tær og </a:t>
            </a:r>
            <a:r>
              <a:rPr lang="da-DK" b="1" dirty="0" err="1"/>
              <a:t>síðla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 err="1"/>
              <a:t>Mikkjal</a:t>
            </a:r>
            <a:r>
              <a:rPr lang="da-DK" b="1" i="1" dirty="0"/>
              <a:t> á </a:t>
            </a:r>
            <a:r>
              <a:rPr lang="da-DK" b="1" i="1" dirty="0" err="1"/>
              <a:t>Ryggi</a:t>
            </a:r>
            <a:r>
              <a:rPr lang="da-DK" b="1" i="1" dirty="0"/>
              <a:t>.</a:t>
            </a:r>
            <a:endParaRPr lang="da-DK" b="1" dirty="0"/>
          </a:p>
          <a:p>
            <a:r>
              <a:rPr lang="da-DK" b="1" i="1" dirty="0"/>
              <a:t>Lag: sum </a:t>
            </a:r>
            <a:r>
              <a:rPr lang="da-DK" b="1" i="1" dirty="0" err="1"/>
              <a:t>Sl</a:t>
            </a:r>
            <a:r>
              <a:rPr lang="da-DK" b="1" i="1" dirty="0"/>
              <a:t>. 89.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9927B5E-34C9-4FD0-83E9-2A3D6C4007BC}"/>
</file>

<file path=customXml/itemProps2.xml><?xml version="1.0" encoding="utf-8"?>
<ds:datastoreItem xmlns:ds="http://schemas.openxmlformats.org/officeDocument/2006/customXml" ds:itemID="{38829219-A141-4433-8C7F-22FB65804AA9}"/>
</file>

<file path=customXml/itemProps3.xml><?xml version="1.0" encoding="utf-8"?>
<ds:datastoreItem xmlns:ds="http://schemas.openxmlformats.org/officeDocument/2006/customXml" ds:itemID="{14DB9A96-9AF9-4F3E-A887-CB96E2C6824E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53</Words>
  <Application>Microsoft Office PowerPoint</Application>
  <PresentationFormat>Skærmshow (4:3)</PresentationFormat>
  <Paragraphs>64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2013-01-17T11:01:36Z</dcterms:created>
  <dcterms:modified xsi:type="dcterms:W3CDTF">2013-01-17T11:03:41Z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554200</vt:r8>
  </property>
</Properties>
</file>