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1.xml" ContentType="application/vnd.openxmlformats-officedocument.presentationml.slide+xml"/>
  <Override PartName="/ppt/slides/slide4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2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320" y="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Relationship Id="rId14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undertiteltypografien i masteren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9FB1D-4E09-4087-81E3-C697AC940B48}" type="datetimeFigureOut">
              <a:rPr lang="da-DK" smtClean="0"/>
              <a:t>22-03-2022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5A95-8B16-4C26-8476-F3C8E0EC6439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9FB1D-4E09-4087-81E3-C697AC940B48}" type="datetimeFigureOut">
              <a:rPr lang="da-DK" smtClean="0"/>
              <a:t>22-03-2022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5A95-8B16-4C26-8476-F3C8E0EC6439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9FB1D-4E09-4087-81E3-C697AC940B48}" type="datetimeFigureOut">
              <a:rPr lang="da-DK" smtClean="0"/>
              <a:t>22-03-2022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5A95-8B16-4C26-8476-F3C8E0EC6439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9FB1D-4E09-4087-81E3-C697AC940B48}" type="datetimeFigureOut">
              <a:rPr lang="da-DK" smtClean="0"/>
              <a:t>22-03-2022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5A95-8B16-4C26-8476-F3C8E0EC6439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9FB1D-4E09-4087-81E3-C697AC940B48}" type="datetimeFigureOut">
              <a:rPr lang="da-DK" smtClean="0"/>
              <a:t>22-03-2022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5A95-8B16-4C26-8476-F3C8E0EC6439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9FB1D-4E09-4087-81E3-C697AC940B48}" type="datetimeFigureOut">
              <a:rPr lang="da-DK" smtClean="0"/>
              <a:t>22-03-2022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5A95-8B16-4C26-8476-F3C8E0EC6439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9FB1D-4E09-4087-81E3-C697AC940B48}" type="datetimeFigureOut">
              <a:rPr lang="da-DK" smtClean="0"/>
              <a:t>22-03-2022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5A95-8B16-4C26-8476-F3C8E0EC6439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9FB1D-4E09-4087-81E3-C697AC940B48}" type="datetimeFigureOut">
              <a:rPr lang="da-DK" smtClean="0"/>
              <a:t>22-03-2022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5A95-8B16-4C26-8476-F3C8E0EC6439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9FB1D-4E09-4087-81E3-C697AC940B48}" type="datetimeFigureOut">
              <a:rPr lang="da-DK" smtClean="0"/>
              <a:t>22-03-2022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5A95-8B16-4C26-8476-F3C8E0EC6439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9FB1D-4E09-4087-81E3-C697AC940B48}" type="datetimeFigureOut">
              <a:rPr lang="da-DK" smtClean="0"/>
              <a:t>22-03-2022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5A95-8B16-4C26-8476-F3C8E0EC6439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9FB1D-4E09-4087-81E3-C697AC940B48}" type="datetimeFigureOut">
              <a:rPr lang="da-DK" smtClean="0"/>
              <a:t>22-03-2022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5A95-8B16-4C26-8476-F3C8E0EC6439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99FB1D-4E09-4087-81E3-C697AC940B48}" type="datetimeFigureOut">
              <a:rPr lang="da-DK" smtClean="0"/>
              <a:t>22-03-2022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35A95-8B16-4C26-8476-F3C8E0EC6439}" type="slidenum">
              <a:rPr lang="da-DK" smtClean="0"/>
              <a:t>‹nr.›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11560" y="260649"/>
            <a:ext cx="7772400" cy="792088"/>
          </a:xfrm>
        </p:spPr>
        <p:txBody>
          <a:bodyPr/>
          <a:lstStyle/>
          <a:p>
            <a:r>
              <a:rPr lang="da-DK" dirty="0" err="1" smtClean="0"/>
              <a:t>Hundur</a:t>
            </a:r>
            <a:r>
              <a:rPr lang="da-DK" dirty="0" smtClean="0"/>
              <a:t> </a:t>
            </a:r>
            <a:r>
              <a:rPr lang="da-DK" dirty="0" err="1" smtClean="0"/>
              <a:t>mín</a:t>
            </a:r>
            <a:r>
              <a:rPr lang="da-DK" dirty="0" smtClean="0"/>
              <a:t> </a:t>
            </a:r>
            <a:r>
              <a:rPr lang="da-DK" dirty="0" err="1" smtClean="0"/>
              <a:t>Kingoson</a:t>
            </a:r>
            <a:endParaRPr lang="da-DK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323528" y="1196752"/>
            <a:ext cx="4248472" cy="4442048"/>
          </a:xfrm>
        </p:spPr>
        <p:txBody>
          <a:bodyPr>
            <a:normAutofit/>
          </a:bodyPr>
          <a:lstStyle/>
          <a:p>
            <a:pPr algn="l"/>
            <a:r>
              <a:rPr lang="da-DK" sz="1600" dirty="0" smtClean="0">
                <a:solidFill>
                  <a:schemeClr val="tx1"/>
                </a:solidFill>
              </a:rPr>
              <a:t>Í </a:t>
            </a:r>
            <a:r>
              <a:rPr lang="da-DK" sz="1600" dirty="0" err="1" smtClean="0">
                <a:solidFill>
                  <a:schemeClr val="tx1"/>
                </a:solidFill>
              </a:rPr>
              <a:t>morgun</a:t>
            </a:r>
            <a:r>
              <a:rPr lang="da-DK" sz="1600" dirty="0" smtClean="0">
                <a:solidFill>
                  <a:schemeClr val="tx1"/>
                </a:solidFill>
              </a:rPr>
              <a:t> eg </a:t>
            </a:r>
            <a:r>
              <a:rPr lang="da-DK" sz="1600" dirty="0" err="1" smtClean="0">
                <a:solidFill>
                  <a:schemeClr val="tx1"/>
                </a:solidFill>
              </a:rPr>
              <a:t>við</a:t>
            </a:r>
            <a:r>
              <a:rPr lang="da-DK" sz="1600" dirty="0" smtClean="0">
                <a:solidFill>
                  <a:schemeClr val="tx1"/>
                </a:solidFill>
              </a:rPr>
              <a:t> </a:t>
            </a:r>
            <a:r>
              <a:rPr lang="da-DK" sz="1600" dirty="0" err="1" smtClean="0">
                <a:solidFill>
                  <a:schemeClr val="tx1"/>
                </a:solidFill>
              </a:rPr>
              <a:t>hundinum</a:t>
            </a:r>
            <a:r>
              <a:rPr lang="da-DK" sz="1600" dirty="0" smtClean="0">
                <a:solidFill>
                  <a:schemeClr val="tx1"/>
                </a:solidFill>
              </a:rPr>
              <a:t> fór </a:t>
            </a:r>
            <a:r>
              <a:rPr lang="da-DK" sz="1600" dirty="0" err="1" smtClean="0">
                <a:solidFill>
                  <a:schemeClr val="tx1"/>
                </a:solidFill>
              </a:rPr>
              <a:t>djóralæknan</a:t>
            </a:r>
            <a:r>
              <a:rPr lang="da-DK" sz="1600" dirty="0" smtClean="0">
                <a:solidFill>
                  <a:schemeClr val="tx1"/>
                </a:solidFill>
              </a:rPr>
              <a:t> til.</a:t>
            </a:r>
          </a:p>
          <a:p>
            <a:pPr algn="l"/>
            <a:r>
              <a:rPr lang="da-DK" sz="1600" dirty="0" err="1" smtClean="0">
                <a:solidFill>
                  <a:schemeClr val="tx1"/>
                </a:solidFill>
              </a:rPr>
              <a:t>Kingoson</a:t>
            </a:r>
            <a:r>
              <a:rPr lang="da-DK" sz="1600" dirty="0" smtClean="0">
                <a:solidFill>
                  <a:schemeClr val="tx1"/>
                </a:solidFill>
              </a:rPr>
              <a:t> er </a:t>
            </a:r>
            <a:r>
              <a:rPr lang="da-DK" sz="1600" dirty="0" err="1" smtClean="0">
                <a:solidFill>
                  <a:schemeClr val="tx1"/>
                </a:solidFill>
              </a:rPr>
              <a:t>gamal</a:t>
            </a:r>
            <a:r>
              <a:rPr lang="da-DK" sz="1600" dirty="0" smtClean="0">
                <a:solidFill>
                  <a:schemeClr val="tx1"/>
                </a:solidFill>
              </a:rPr>
              <a:t> og </a:t>
            </a:r>
            <a:r>
              <a:rPr lang="da-DK" sz="1600" dirty="0" err="1" smtClean="0">
                <a:solidFill>
                  <a:schemeClr val="tx1"/>
                </a:solidFill>
              </a:rPr>
              <a:t>hevur</a:t>
            </a:r>
            <a:r>
              <a:rPr lang="da-DK" sz="1600" dirty="0" smtClean="0">
                <a:solidFill>
                  <a:schemeClr val="tx1"/>
                </a:solidFill>
              </a:rPr>
              <a:t> mist </a:t>
            </a:r>
            <a:r>
              <a:rPr lang="da-DK" sz="1600" dirty="0" err="1" smtClean="0">
                <a:solidFill>
                  <a:schemeClr val="tx1"/>
                </a:solidFill>
              </a:rPr>
              <a:t>sítt</a:t>
            </a:r>
            <a:r>
              <a:rPr lang="da-DK" sz="1600" dirty="0" smtClean="0">
                <a:solidFill>
                  <a:schemeClr val="tx1"/>
                </a:solidFill>
              </a:rPr>
              <a:t> skil.</a:t>
            </a:r>
          </a:p>
          <a:p>
            <a:pPr algn="l"/>
            <a:r>
              <a:rPr lang="da-DK" sz="1600" dirty="0" err="1" smtClean="0">
                <a:solidFill>
                  <a:schemeClr val="tx1"/>
                </a:solidFill>
              </a:rPr>
              <a:t>Hann</a:t>
            </a:r>
            <a:r>
              <a:rPr lang="da-DK" sz="1600" dirty="0" smtClean="0">
                <a:solidFill>
                  <a:schemeClr val="tx1"/>
                </a:solidFill>
              </a:rPr>
              <a:t> </a:t>
            </a:r>
            <a:r>
              <a:rPr lang="da-DK" sz="1600" dirty="0" err="1" smtClean="0">
                <a:solidFill>
                  <a:schemeClr val="tx1"/>
                </a:solidFill>
              </a:rPr>
              <a:t>hoyrir</a:t>
            </a:r>
            <a:r>
              <a:rPr lang="da-DK" sz="1600" dirty="0" smtClean="0">
                <a:solidFill>
                  <a:schemeClr val="tx1"/>
                </a:solidFill>
              </a:rPr>
              <a:t> </a:t>
            </a:r>
            <a:r>
              <a:rPr lang="da-DK" sz="1600" dirty="0" err="1" smtClean="0">
                <a:solidFill>
                  <a:schemeClr val="tx1"/>
                </a:solidFill>
              </a:rPr>
              <a:t>ikki</a:t>
            </a:r>
            <a:r>
              <a:rPr lang="da-DK" sz="1600" dirty="0" smtClean="0">
                <a:solidFill>
                  <a:schemeClr val="tx1"/>
                </a:solidFill>
              </a:rPr>
              <a:t> </a:t>
            </a:r>
            <a:r>
              <a:rPr lang="da-DK" sz="1600" dirty="0" err="1" smtClean="0">
                <a:solidFill>
                  <a:schemeClr val="tx1"/>
                </a:solidFill>
              </a:rPr>
              <a:t>postboðið</a:t>
            </a:r>
            <a:r>
              <a:rPr lang="da-DK" sz="1600" dirty="0" smtClean="0">
                <a:solidFill>
                  <a:schemeClr val="tx1"/>
                </a:solidFill>
              </a:rPr>
              <a:t>, </a:t>
            </a:r>
            <a:r>
              <a:rPr lang="da-DK" sz="1600" dirty="0" err="1" smtClean="0">
                <a:solidFill>
                  <a:schemeClr val="tx1"/>
                </a:solidFill>
              </a:rPr>
              <a:t>kettur</a:t>
            </a:r>
            <a:r>
              <a:rPr lang="da-DK" sz="1600" dirty="0" smtClean="0">
                <a:solidFill>
                  <a:schemeClr val="tx1"/>
                </a:solidFill>
              </a:rPr>
              <a:t> </a:t>
            </a:r>
            <a:r>
              <a:rPr lang="da-DK" sz="1600" dirty="0" err="1" smtClean="0">
                <a:solidFill>
                  <a:schemeClr val="tx1"/>
                </a:solidFill>
              </a:rPr>
              <a:t>fáa</a:t>
            </a:r>
            <a:r>
              <a:rPr lang="da-DK" sz="1600" dirty="0" smtClean="0">
                <a:solidFill>
                  <a:schemeClr val="tx1"/>
                </a:solidFill>
              </a:rPr>
              <a:t> </a:t>
            </a:r>
            <a:r>
              <a:rPr lang="da-DK" sz="1600" dirty="0" err="1" smtClean="0">
                <a:solidFill>
                  <a:schemeClr val="tx1"/>
                </a:solidFill>
              </a:rPr>
              <a:t>frið</a:t>
            </a:r>
            <a:r>
              <a:rPr lang="da-DK" sz="1600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da-DK" sz="1600" dirty="0" err="1" smtClean="0">
                <a:solidFill>
                  <a:schemeClr val="tx1"/>
                </a:solidFill>
              </a:rPr>
              <a:t>Tá</a:t>
            </a:r>
            <a:r>
              <a:rPr lang="da-DK" sz="1600" dirty="0" smtClean="0">
                <a:solidFill>
                  <a:schemeClr val="tx1"/>
                </a:solidFill>
              </a:rPr>
              <a:t> </a:t>
            </a:r>
            <a:r>
              <a:rPr lang="da-DK" sz="1600" dirty="0" err="1" smtClean="0">
                <a:solidFill>
                  <a:schemeClr val="tx1"/>
                </a:solidFill>
              </a:rPr>
              <a:t>hann</a:t>
            </a:r>
            <a:r>
              <a:rPr lang="da-DK" sz="1600" dirty="0" smtClean="0">
                <a:solidFill>
                  <a:schemeClr val="tx1"/>
                </a:solidFill>
              </a:rPr>
              <a:t> </a:t>
            </a:r>
            <a:r>
              <a:rPr lang="da-DK" sz="1600" dirty="0" err="1" smtClean="0">
                <a:solidFill>
                  <a:schemeClr val="tx1"/>
                </a:solidFill>
              </a:rPr>
              <a:t>tekur</a:t>
            </a:r>
            <a:r>
              <a:rPr lang="da-DK" sz="1600" dirty="0" smtClean="0">
                <a:solidFill>
                  <a:schemeClr val="tx1"/>
                </a:solidFill>
              </a:rPr>
              <a:t> </a:t>
            </a:r>
            <a:r>
              <a:rPr lang="da-DK" sz="1600" dirty="0" err="1" smtClean="0">
                <a:solidFill>
                  <a:schemeClr val="tx1"/>
                </a:solidFill>
              </a:rPr>
              <a:t>móti</a:t>
            </a:r>
            <a:r>
              <a:rPr lang="da-DK" sz="1600" dirty="0" smtClean="0">
                <a:solidFill>
                  <a:schemeClr val="tx1"/>
                </a:solidFill>
              </a:rPr>
              <a:t> mær, </a:t>
            </a:r>
            <a:r>
              <a:rPr lang="da-DK" sz="1600" dirty="0" err="1" smtClean="0">
                <a:solidFill>
                  <a:schemeClr val="tx1"/>
                </a:solidFill>
              </a:rPr>
              <a:t>ei</a:t>
            </a:r>
            <a:r>
              <a:rPr lang="da-DK" sz="1600" dirty="0" smtClean="0">
                <a:solidFill>
                  <a:schemeClr val="tx1"/>
                </a:solidFill>
              </a:rPr>
              <a:t> </a:t>
            </a:r>
            <a:r>
              <a:rPr lang="da-DK" sz="1600" dirty="0" err="1" smtClean="0">
                <a:solidFill>
                  <a:schemeClr val="tx1"/>
                </a:solidFill>
              </a:rPr>
              <a:t>halin</a:t>
            </a:r>
            <a:r>
              <a:rPr lang="da-DK" sz="1600" dirty="0" smtClean="0">
                <a:solidFill>
                  <a:schemeClr val="tx1"/>
                </a:solidFill>
              </a:rPr>
              <a:t> </a:t>
            </a:r>
            <a:r>
              <a:rPr lang="da-DK" sz="1600" dirty="0" err="1" smtClean="0">
                <a:solidFill>
                  <a:schemeClr val="tx1"/>
                </a:solidFill>
              </a:rPr>
              <a:t>letur</a:t>
            </a:r>
            <a:r>
              <a:rPr lang="da-DK" sz="1600" dirty="0" smtClean="0">
                <a:solidFill>
                  <a:schemeClr val="tx1"/>
                </a:solidFill>
              </a:rPr>
              <a:t> </a:t>
            </a:r>
            <a:r>
              <a:rPr lang="da-DK" sz="1600" dirty="0" err="1" smtClean="0">
                <a:solidFill>
                  <a:schemeClr val="tx1"/>
                </a:solidFill>
              </a:rPr>
              <a:t>við</a:t>
            </a:r>
            <a:r>
              <a:rPr lang="da-DK" sz="1600" dirty="0" smtClean="0">
                <a:solidFill>
                  <a:schemeClr val="tx1"/>
                </a:solidFill>
              </a:rPr>
              <a:t>.</a:t>
            </a:r>
          </a:p>
          <a:p>
            <a:pPr algn="l"/>
            <a:endParaRPr lang="da-DK" sz="1600" dirty="0">
              <a:solidFill>
                <a:schemeClr val="tx1"/>
              </a:solidFill>
            </a:endParaRPr>
          </a:p>
          <a:p>
            <a:pPr algn="l"/>
            <a:r>
              <a:rPr lang="da-DK" sz="1600" dirty="0" err="1" smtClean="0">
                <a:solidFill>
                  <a:schemeClr val="tx1"/>
                </a:solidFill>
              </a:rPr>
              <a:t>Djóralæknin</a:t>
            </a:r>
            <a:r>
              <a:rPr lang="da-DK" sz="1600" dirty="0" smtClean="0">
                <a:solidFill>
                  <a:schemeClr val="tx1"/>
                </a:solidFill>
              </a:rPr>
              <a:t> </a:t>
            </a:r>
            <a:r>
              <a:rPr lang="da-DK" sz="1600" dirty="0" err="1" smtClean="0">
                <a:solidFill>
                  <a:schemeClr val="tx1"/>
                </a:solidFill>
              </a:rPr>
              <a:t>spurdi</a:t>
            </a:r>
            <a:r>
              <a:rPr lang="da-DK" sz="1600" dirty="0" smtClean="0">
                <a:solidFill>
                  <a:schemeClr val="tx1"/>
                </a:solidFill>
              </a:rPr>
              <a:t> </a:t>
            </a:r>
            <a:r>
              <a:rPr lang="da-DK" sz="1600" dirty="0" err="1" smtClean="0">
                <a:solidFill>
                  <a:schemeClr val="tx1"/>
                </a:solidFill>
              </a:rPr>
              <a:t>um</a:t>
            </a:r>
            <a:r>
              <a:rPr lang="da-DK" sz="1600" dirty="0" smtClean="0">
                <a:solidFill>
                  <a:schemeClr val="tx1"/>
                </a:solidFill>
              </a:rPr>
              <a:t> </a:t>
            </a:r>
            <a:r>
              <a:rPr lang="da-DK" sz="1600" dirty="0" err="1" smtClean="0">
                <a:solidFill>
                  <a:schemeClr val="tx1"/>
                </a:solidFill>
              </a:rPr>
              <a:t>aldur</a:t>
            </a:r>
            <a:r>
              <a:rPr lang="da-DK" sz="1600" dirty="0" smtClean="0">
                <a:solidFill>
                  <a:schemeClr val="tx1"/>
                </a:solidFill>
              </a:rPr>
              <a:t> og </a:t>
            </a:r>
            <a:r>
              <a:rPr lang="da-DK" sz="1600" dirty="0" err="1" smtClean="0">
                <a:solidFill>
                  <a:schemeClr val="tx1"/>
                </a:solidFill>
              </a:rPr>
              <a:t>um</a:t>
            </a:r>
            <a:r>
              <a:rPr lang="da-DK" sz="1600" dirty="0" smtClean="0">
                <a:solidFill>
                  <a:schemeClr val="tx1"/>
                </a:solidFill>
              </a:rPr>
              <a:t> kost.</a:t>
            </a:r>
          </a:p>
          <a:p>
            <a:pPr algn="l"/>
            <a:r>
              <a:rPr lang="da-DK" sz="1600" dirty="0" err="1" smtClean="0">
                <a:solidFill>
                  <a:schemeClr val="tx1"/>
                </a:solidFill>
              </a:rPr>
              <a:t>Um</a:t>
            </a:r>
            <a:r>
              <a:rPr lang="da-DK" sz="1600" dirty="0" smtClean="0">
                <a:solidFill>
                  <a:schemeClr val="tx1"/>
                </a:solidFill>
              </a:rPr>
              <a:t> </a:t>
            </a:r>
            <a:r>
              <a:rPr lang="da-DK" sz="1600" dirty="0" err="1" smtClean="0">
                <a:solidFill>
                  <a:schemeClr val="tx1"/>
                </a:solidFill>
              </a:rPr>
              <a:t>hann</a:t>
            </a:r>
            <a:r>
              <a:rPr lang="da-DK" sz="1600" dirty="0" smtClean="0">
                <a:solidFill>
                  <a:schemeClr val="tx1"/>
                </a:solidFill>
              </a:rPr>
              <a:t> </a:t>
            </a:r>
            <a:r>
              <a:rPr lang="da-DK" sz="1600" dirty="0" err="1" smtClean="0">
                <a:solidFill>
                  <a:schemeClr val="tx1"/>
                </a:solidFill>
              </a:rPr>
              <a:t>hyggur</a:t>
            </a:r>
            <a:r>
              <a:rPr lang="da-DK" sz="1600" dirty="0" smtClean="0">
                <a:solidFill>
                  <a:schemeClr val="tx1"/>
                </a:solidFill>
              </a:rPr>
              <a:t> </a:t>
            </a:r>
            <a:r>
              <a:rPr lang="da-DK" sz="1600" dirty="0" err="1" smtClean="0">
                <a:solidFill>
                  <a:schemeClr val="tx1"/>
                </a:solidFill>
              </a:rPr>
              <a:t>eftir</a:t>
            </a:r>
            <a:r>
              <a:rPr lang="da-DK" sz="1600" dirty="0" smtClean="0">
                <a:solidFill>
                  <a:schemeClr val="tx1"/>
                </a:solidFill>
              </a:rPr>
              <a:t> </a:t>
            </a:r>
            <a:r>
              <a:rPr lang="da-DK" sz="1600" dirty="0" err="1" smtClean="0">
                <a:solidFill>
                  <a:schemeClr val="tx1"/>
                </a:solidFill>
              </a:rPr>
              <a:t>tíkum</a:t>
            </a:r>
            <a:r>
              <a:rPr lang="da-DK" sz="1600" dirty="0" smtClean="0">
                <a:solidFill>
                  <a:schemeClr val="tx1"/>
                </a:solidFill>
              </a:rPr>
              <a:t> og </a:t>
            </a:r>
            <a:r>
              <a:rPr lang="da-DK" sz="1600" dirty="0" err="1" smtClean="0">
                <a:solidFill>
                  <a:schemeClr val="tx1"/>
                </a:solidFill>
              </a:rPr>
              <a:t>dáma</a:t>
            </a:r>
            <a:r>
              <a:rPr lang="da-DK" sz="1600" dirty="0" smtClean="0">
                <a:solidFill>
                  <a:schemeClr val="tx1"/>
                </a:solidFill>
              </a:rPr>
              <a:t> </a:t>
            </a:r>
            <a:r>
              <a:rPr lang="da-DK" sz="1600" dirty="0" err="1" smtClean="0">
                <a:solidFill>
                  <a:schemeClr val="tx1"/>
                </a:solidFill>
              </a:rPr>
              <a:t>Pedda</a:t>
            </a:r>
            <a:r>
              <a:rPr lang="da-DK" sz="1600" dirty="0" smtClean="0">
                <a:solidFill>
                  <a:schemeClr val="tx1"/>
                </a:solidFill>
              </a:rPr>
              <a:t> Post.</a:t>
            </a:r>
          </a:p>
          <a:p>
            <a:pPr algn="l"/>
            <a:r>
              <a:rPr lang="da-DK" sz="1600" dirty="0" err="1" smtClean="0">
                <a:solidFill>
                  <a:schemeClr val="tx1"/>
                </a:solidFill>
              </a:rPr>
              <a:t>Frá</a:t>
            </a:r>
            <a:r>
              <a:rPr lang="da-DK" sz="1600" dirty="0" smtClean="0">
                <a:solidFill>
                  <a:schemeClr val="tx1"/>
                </a:solidFill>
              </a:rPr>
              <a:t> </a:t>
            </a:r>
            <a:r>
              <a:rPr lang="da-DK" sz="1600" dirty="0" err="1" smtClean="0">
                <a:solidFill>
                  <a:schemeClr val="tx1"/>
                </a:solidFill>
              </a:rPr>
              <a:t>baklabba</a:t>
            </a:r>
            <a:r>
              <a:rPr lang="da-DK" sz="1600" dirty="0" smtClean="0">
                <a:solidFill>
                  <a:schemeClr val="tx1"/>
                </a:solidFill>
              </a:rPr>
              <a:t> til </a:t>
            </a:r>
            <a:r>
              <a:rPr lang="da-DK" sz="1600" dirty="0" err="1" smtClean="0">
                <a:solidFill>
                  <a:schemeClr val="tx1"/>
                </a:solidFill>
              </a:rPr>
              <a:t>snúta</a:t>
            </a:r>
            <a:r>
              <a:rPr lang="da-DK" sz="1600" dirty="0" smtClean="0">
                <a:solidFill>
                  <a:schemeClr val="tx1"/>
                </a:solidFill>
              </a:rPr>
              <a:t> </a:t>
            </a:r>
            <a:r>
              <a:rPr lang="da-DK" sz="1600" dirty="0" err="1" smtClean="0">
                <a:solidFill>
                  <a:schemeClr val="tx1"/>
                </a:solidFill>
              </a:rPr>
              <a:t>kannaður</a:t>
            </a:r>
            <a:r>
              <a:rPr lang="da-DK" sz="1600" dirty="0" smtClean="0">
                <a:solidFill>
                  <a:schemeClr val="tx1"/>
                </a:solidFill>
              </a:rPr>
              <a:t> </a:t>
            </a:r>
            <a:r>
              <a:rPr lang="da-DK" sz="1600" dirty="0" err="1" smtClean="0">
                <a:solidFill>
                  <a:schemeClr val="tx1"/>
                </a:solidFill>
              </a:rPr>
              <a:t>hann</a:t>
            </a:r>
            <a:r>
              <a:rPr lang="da-DK" sz="1600" dirty="0" smtClean="0">
                <a:solidFill>
                  <a:schemeClr val="tx1"/>
                </a:solidFill>
              </a:rPr>
              <a:t> </a:t>
            </a:r>
            <a:r>
              <a:rPr lang="da-DK" sz="1600" dirty="0" err="1" smtClean="0">
                <a:solidFill>
                  <a:schemeClr val="tx1"/>
                </a:solidFill>
              </a:rPr>
              <a:t>varð</a:t>
            </a:r>
            <a:r>
              <a:rPr lang="da-DK" sz="1600" dirty="0" smtClean="0">
                <a:solidFill>
                  <a:schemeClr val="tx1"/>
                </a:solidFill>
              </a:rPr>
              <a:t>.</a:t>
            </a:r>
          </a:p>
          <a:p>
            <a:pPr algn="l"/>
            <a:r>
              <a:rPr lang="da-DK" sz="1600" dirty="0" err="1" smtClean="0">
                <a:solidFill>
                  <a:schemeClr val="tx1"/>
                </a:solidFill>
              </a:rPr>
              <a:t>Læknin</a:t>
            </a:r>
            <a:r>
              <a:rPr lang="da-DK" sz="1600" dirty="0" smtClean="0">
                <a:solidFill>
                  <a:schemeClr val="tx1"/>
                </a:solidFill>
              </a:rPr>
              <a:t> gav sær </a:t>
            </a:r>
            <a:r>
              <a:rPr lang="da-DK" sz="1600" dirty="0" err="1" smtClean="0">
                <a:solidFill>
                  <a:schemeClr val="tx1"/>
                </a:solidFill>
              </a:rPr>
              <a:t>góða</a:t>
            </a:r>
            <a:r>
              <a:rPr lang="da-DK" sz="1600" dirty="0" smtClean="0">
                <a:solidFill>
                  <a:schemeClr val="tx1"/>
                </a:solidFill>
              </a:rPr>
              <a:t> </a:t>
            </a:r>
            <a:r>
              <a:rPr lang="da-DK" sz="1600" dirty="0" err="1" smtClean="0">
                <a:solidFill>
                  <a:schemeClr val="tx1"/>
                </a:solidFill>
              </a:rPr>
              <a:t>tíð</a:t>
            </a:r>
            <a:r>
              <a:rPr lang="da-DK" sz="1600" dirty="0" smtClean="0">
                <a:solidFill>
                  <a:schemeClr val="tx1"/>
                </a:solidFill>
              </a:rPr>
              <a:t>, so kom </a:t>
            </a:r>
            <a:r>
              <a:rPr lang="da-DK" sz="1600" dirty="0" err="1" smtClean="0">
                <a:solidFill>
                  <a:schemeClr val="tx1"/>
                </a:solidFill>
              </a:rPr>
              <a:t>hetta</a:t>
            </a:r>
            <a:r>
              <a:rPr lang="da-DK" sz="1600" dirty="0" smtClean="0">
                <a:solidFill>
                  <a:schemeClr val="tx1"/>
                </a:solidFill>
              </a:rPr>
              <a:t> svar.</a:t>
            </a:r>
          </a:p>
          <a:p>
            <a:pPr algn="l"/>
            <a:endParaRPr lang="da-DK" sz="1600" dirty="0">
              <a:solidFill>
                <a:schemeClr val="tx1"/>
              </a:solidFill>
            </a:endParaRPr>
          </a:p>
          <a:p>
            <a:pPr algn="l"/>
            <a:r>
              <a:rPr lang="da-DK" sz="1600" dirty="0" err="1" smtClean="0">
                <a:solidFill>
                  <a:schemeClr val="tx1"/>
                </a:solidFill>
              </a:rPr>
              <a:t>Hundur</a:t>
            </a:r>
            <a:r>
              <a:rPr lang="da-DK" sz="1600" dirty="0" smtClean="0">
                <a:solidFill>
                  <a:schemeClr val="tx1"/>
                </a:solidFill>
              </a:rPr>
              <a:t> </a:t>
            </a:r>
            <a:r>
              <a:rPr lang="da-DK" sz="1600" dirty="0" err="1" smtClean="0">
                <a:solidFill>
                  <a:schemeClr val="tx1"/>
                </a:solidFill>
              </a:rPr>
              <a:t>tín</a:t>
            </a:r>
            <a:r>
              <a:rPr lang="da-DK" sz="1600" dirty="0" smtClean="0">
                <a:solidFill>
                  <a:schemeClr val="tx1"/>
                </a:solidFill>
              </a:rPr>
              <a:t> er </a:t>
            </a:r>
            <a:r>
              <a:rPr lang="da-DK" sz="1600" dirty="0" err="1" smtClean="0">
                <a:solidFill>
                  <a:schemeClr val="tx1"/>
                </a:solidFill>
              </a:rPr>
              <a:t>gamal</a:t>
            </a:r>
            <a:r>
              <a:rPr lang="da-DK" sz="1600" dirty="0" smtClean="0">
                <a:solidFill>
                  <a:schemeClr val="tx1"/>
                </a:solidFill>
              </a:rPr>
              <a:t>, </a:t>
            </a:r>
            <a:r>
              <a:rPr lang="da-DK" sz="1600" dirty="0" err="1" smtClean="0">
                <a:solidFill>
                  <a:schemeClr val="tx1"/>
                </a:solidFill>
              </a:rPr>
              <a:t>hevur</a:t>
            </a:r>
            <a:r>
              <a:rPr lang="da-DK" sz="1600" dirty="0" smtClean="0">
                <a:solidFill>
                  <a:schemeClr val="tx1"/>
                </a:solidFill>
              </a:rPr>
              <a:t> </a:t>
            </a:r>
            <a:r>
              <a:rPr lang="da-DK" sz="1600" dirty="0" err="1" smtClean="0">
                <a:solidFill>
                  <a:schemeClr val="tx1"/>
                </a:solidFill>
              </a:rPr>
              <a:t>gikt</a:t>
            </a:r>
            <a:r>
              <a:rPr lang="da-DK" sz="1600" dirty="0" smtClean="0">
                <a:solidFill>
                  <a:schemeClr val="tx1"/>
                </a:solidFill>
              </a:rPr>
              <a:t> og </a:t>
            </a:r>
            <a:r>
              <a:rPr lang="da-DK" sz="1600" dirty="0" err="1" smtClean="0">
                <a:solidFill>
                  <a:schemeClr val="tx1"/>
                </a:solidFill>
              </a:rPr>
              <a:t>nýrastein</a:t>
            </a:r>
            <a:r>
              <a:rPr lang="da-DK" sz="1600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da-DK" sz="1600" dirty="0" smtClean="0">
                <a:solidFill>
                  <a:schemeClr val="tx1"/>
                </a:solidFill>
              </a:rPr>
              <a:t>Men á </a:t>
            </a:r>
            <a:r>
              <a:rPr lang="da-DK" sz="1600" dirty="0" err="1" smtClean="0">
                <a:solidFill>
                  <a:schemeClr val="tx1"/>
                </a:solidFill>
              </a:rPr>
              <a:t>Argjum</a:t>
            </a:r>
            <a:r>
              <a:rPr lang="da-DK" sz="1600" dirty="0" smtClean="0">
                <a:solidFill>
                  <a:schemeClr val="tx1"/>
                </a:solidFill>
              </a:rPr>
              <a:t> er </a:t>
            </a:r>
            <a:r>
              <a:rPr lang="da-DK" sz="1600" dirty="0" err="1" smtClean="0">
                <a:solidFill>
                  <a:schemeClr val="tx1"/>
                </a:solidFill>
              </a:rPr>
              <a:t>júst</a:t>
            </a:r>
            <a:r>
              <a:rPr lang="da-DK" sz="1600" dirty="0" smtClean="0">
                <a:solidFill>
                  <a:schemeClr val="tx1"/>
                </a:solidFill>
              </a:rPr>
              <a:t> </a:t>
            </a:r>
            <a:r>
              <a:rPr lang="da-DK" sz="1600" dirty="0" err="1" smtClean="0">
                <a:solidFill>
                  <a:schemeClr val="tx1"/>
                </a:solidFill>
              </a:rPr>
              <a:t>opnað</a:t>
            </a:r>
            <a:r>
              <a:rPr lang="da-DK" sz="1600" dirty="0" smtClean="0">
                <a:solidFill>
                  <a:schemeClr val="tx1"/>
                </a:solidFill>
              </a:rPr>
              <a:t> </a:t>
            </a:r>
            <a:r>
              <a:rPr lang="da-DK" sz="1600" dirty="0" err="1" smtClean="0">
                <a:solidFill>
                  <a:schemeClr val="tx1"/>
                </a:solidFill>
              </a:rPr>
              <a:t>eitt</a:t>
            </a:r>
            <a:r>
              <a:rPr lang="da-DK" sz="1600" dirty="0" smtClean="0">
                <a:solidFill>
                  <a:schemeClr val="tx1"/>
                </a:solidFill>
              </a:rPr>
              <a:t> </a:t>
            </a:r>
            <a:r>
              <a:rPr lang="da-DK" sz="1600" dirty="0" err="1" smtClean="0">
                <a:solidFill>
                  <a:schemeClr val="tx1"/>
                </a:solidFill>
              </a:rPr>
              <a:t>djóraellisheim</a:t>
            </a:r>
            <a:r>
              <a:rPr lang="da-DK" sz="1600" dirty="0" smtClean="0">
                <a:solidFill>
                  <a:schemeClr val="tx1"/>
                </a:solidFill>
              </a:rPr>
              <a:t>.</a:t>
            </a:r>
          </a:p>
          <a:p>
            <a:pPr algn="l"/>
            <a:r>
              <a:rPr lang="da-DK" sz="1600" dirty="0" err="1" smtClean="0">
                <a:solidFill>
                  <a:schemeClr val="tx1"/>
                </a:solidFill>
              </a:rPr>
              <a:t>Útfyll</a:t>
            </a:r>
            <a:r>
              <a:rPr lang="da-DK" sz="1600" dirty="0" smtClean="0">
                <a:solidFill>
                  <a:schemeClr val="tx1"/>
                </a:solidFill>
              </a:rPr>
              <a:t> </a:t>
            </a:r>
            <a:r>
              <a:rPr lang="da-DK" sz="1600" dirty="0" err="1" smtClean="0">
                <a:solidFill>
                  <a:schemeClr val="tx1"/>
                </a:solidFill>
              </a:rPr>
              <a:t>hesi</a:t>
            </a:r>
            <a:r>
              <a:rPr lang="da-DK" sz="1600" dirty="0" smtClean="0">
                <a:solidFill>
                  <a:schemeClr val="tx1"/>
                </a:solidFill>
              </a:rPr>
              <a:t> </a:t>
            </a:r>
            <a:r>
              <a:rPr lang="da-DK" sz="1600" dirty="0" err="1" smtClean="0">
                <a:solidFill>
                  <a:schemeClr val="tx1"/>
                </a:solidFill>
              </a:rPr>
              <a:t>pappír</a:t>
            </a:r>
            <a:r>
              <a:rPr lang="da-DK" sz="1600" dirty="0" smtClean="0">
                <a:solidFill>
                  <a:schemeClr val="tx1"/>
                </a:solidFill>
              </a:rPr>
              <a:t>, og </a:t>
            </a:r>
            <a:r>
              <a:rPr lang="da-DK" sz="1600" dirty="0" err="1" smtClean="0">
                <a:solidFill>
                  <a:schemeClr val="tx1"/>
                </a:solidFill>
              </a:rPr>
              <a:t>hundur</a:t>
            </a:r>
            <a:r>
              <a:rPr lang="da-DK" sz="1600" dirty="0" smtClean="0">
                <a:solidFill>
                  <a:schemeClr val="tx1"/>
                </a:solidFill>
              </a:rPr>
              <a:t> </a:t>
            </a:r>
            <a:r>
              <a:rPr lang="da-DK" sz="1600" dirty="0" err="1" smtClean="0">
                <a:solidFill>
                  <a:schemeClr val="tx1"/>
                </a:solidFill>
              </a:rPr>
              <a:t>tín</a:t>
            </a:r>
            <a:r>
              <a:rPr lang="da-DK" sz="1600" dirty="0" smtClean="0">
                <a:solidFill>
                  <a:schemeClr val="tx1"/>
                </a:solidFill>
              </a:rPr>
              <a:t> </a:t>
            </a:r>
            <a:r>
              <a:rPr lang="da-DK" sz="1600" dirty="0" err="1" smtClean="0">
                <a:solidFill>
                  <a:schemeClr val="tx1"/>
                </a:solidFill>
              </a:rPr>
              <a:t>fær</a:t>
            </a:r>
            <a:r>
              <a:rPr lang="da-DK" sz="1600" dirty="0" smtClean="0">
                <a:solidFill>
                  <a:schemeClr val="tx1"/>
                </a:solidFill>
              </a:rPr>
              <a:t> </a:t>
            </a:r>
            <a:r>
              <a:rPr lang="da-DK" sz="1600" dirty="0" err="1" smtClean="0">
                <a:solidFill>
                  <a:schemeClr val="tx1"/>
                </a:solidFill>
              </a:rPr>
              <a:t>song</a:t>
            </a:r>
            <a:r>
              <a:rPr lang="da-DK" sz="1600" dirty="0" smtClean="0">
                <a:solidFill>
                  <a:schemeClr val="tx1"/>
                </a:solidFill>
              </a:rPr>
              <a:t>.</a:t>
            </a:r>
          </a:p>
          <a:p>
            <a:pPr algn="l"/>
            <a:r>
              <a:rPr lang="da-DK" sz="1600" dirty="0" smtClean="0">
                <a:solidFill>
                  <a:schemeClr val="tx1"/>
                </a:solidFill>
              </a:rPr>
              <a:t>Eg </a:t>
            </a:r>
            <a:r>
              <a:rPr lang="da-DK" sz="1600" dirty="0" err="1" smtClean="0">
                <a:solidFill>
                  <a:schemeClr val="tx1"/>
                </a:solidFill>
              </a:rPr>
              <a:t>haldi</a:t>
            </a:r>
            <a:r>
              <a:rPr lang="da-DK" sz="1600" dirty="0" smtClean="0">
                <a:solidFill>
                  <a:schemeClr val="tx1"/>
                </a:solidFill>
              </a:rPr>
              <a:t> </a:t>
            </a:r>
            <a:r>
              <a:rPr lang="da-DK" sz="1600" dirty="0" err="1" smtClean="0">
                <a:solidFill>
                  <a:schemeClr val="tx1"/>
                </a:solidFill>
              </a:rPr>
              <a:t>ikki</a:t>
            </a:r>
            <a:r>
              <a:rPr lang="da-DK" sz="1600" dirty="0" smtClean="0">
                <a:solidFill>
                  <a:schemeClr val="tx1"/>
                </a:solidFill>
              </a:rPr>
              <a:t> </a:t>
            </a:r>
            <a:r>
              <a:rPr lang="da-DK" sz="1600" dirty="0" err="1" smtClean="0">
                <a:solidFill>
                  <a:schemeClr val="tx1"/>
                </a:solidFill>
              </a:rPr>
              <a:t>bíðitíðin</a:t>
            </a:r>
            <a:r>
              <a:rPr lang="da-DK" sz="1600" dirty="0" smtClean="0">
                <a:solidFill>
                  <a:schemeClr val="tx1"/>
                </a:solidFill>
              </a:rPr>
              <a:t>, </a:t>
            </a:r>
            <a:r>
              <a:rPr lang="da-DK" sz="1600" dirty="0" err="1" smtClean="0">
                <a:solidFill>
                  <a:schemeClr val="tx1"/>
                </a:solidFill>
              </a:rPr>
              <a:t>hon</a:t>
            </a:r>
            <a:r>
              <a:rPr lang="da-DK" sz="1600" dirty="0" smtClean="0">
                <a:solidFill>
                  <a:schemeClr val="tx1"/>
                </a:solidFill>
              </a:rPr>
              <a:t> </a:t>
            </a:r>
            <a:r>
              <a:rPr lang="da-DK" sz="1600" dirty="0" err="1" smtClean="0">
                <a:solidFill>
                  <a:schemeClr val="tx1"/>
                </a:solidFill>
              </a:rPr>
              <a:t>kann</a:t>
            </a:r>
            <a:r>
              <a:rPr lang="da-DK" sz="1600" dirty="0" smtClean="0">
                <a:solidFill>
                  <a:schemeClr val="tx1"/>
                </a:solidFill>
              </a:rPr>
              <a:t> </a:t>
            </a:r>
            <a:r>
              <a:rPr lang="da-DK" sz="1600" dirty="0" err="1" smtClean="0">
                <a:solidFill>
                  <a:schemeClr val="tx1"/>
                </a:solidFill>
              </a:rPr>
              <a:t>vera</a:t>
            </a:r>
            <a:r>
              <a:rPr lang="da-DK" sz="1600" dirty="0" smtClean="0">
                <a:solidFill>
                  <a:schemeClr val="tx1"/>
                </a:solidFill>
              </a:rPr>
              <a:t> long</a:t>
            </a:r>
            <a:endParaRPr lang="da-DK" sz="1600" dirty="0">
              <a:solidFill>
                <a:schemeClr val="tx1"/>
              </a:solidFill>
            </a:endParaRPr>
          </a:p>
        </p:txBody>
      </p:sp>
      <p:sp>
        <p:nvSpPr>
          <p:cNvPr id="4" name="Undertitel 2"/>
          <p:cNvSpPr txBox="1">
            <a:spLocks/>
          </p:cNvSpPr>
          <p:nvPr/>
        </p:nvSpPr>
        <p:spPr>
          <a:xfrm>
            <a:off x="4644008" y="3356992"/>
            <a:ext cx="4248472" cy="30243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da-DK" sz="16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Eg </a:t>
            </a:r>
            <a:r>
              <a:rPr kumimoji="0" lang="da-DK" sz="16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aftur</a:t>
            </a:r>
            <a:r>
              <a:rPr kumimoji="0" lang="da-DK" sz="16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fór</a:t>
            </a:r>
            <a:r>
              <a:rPr kumimoji="0" lang="da-DK" sz="16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til </a:t>
            </a:r>
            <a:r>
              <a:rPr kumimoji="0" lang="da-DK" sz="1600" b="0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húsa</a:t>
            </a:r>
            <a:r>
              <a:rPr kumimoji="0" lang="da-DK" sz="16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og </a:t>
            </a:r>
            <a:r>
              <a:rPr kumimoji="0" lang="da-DK" sz="1600" b="0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Kingoson</a:t>
            </a:r>
            <a:r>
              <a:rPr kumimoji="0" lang="da-DK" sz="16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a-DK" sz="1600" b="0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við</a:t>
            </a:r>
            <a:r>
              <a:rPr kumimoji="0" lang="da-DK" sz="16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mær,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da-DK" sz="1600" baseline="0" dirty="0" smtClean="0"/>
              <a:t>Og</a:t>
            </a:r>
            <a:r>
              <a:rPr lang="da-DK" sz="1600" dirty="0" smtClean="0"/>
              <a:t> </a:t>
            </a:r>
            <a:r>
              <a:rPr lang="da-DK" sz="1600" dirty="0" err="1" smtClean="0"/>
              <a:t>tríggjar</a:t>
            </a:r>
            <a:r>
              <a:rPr lang="da-DK" sz="1600" dirty="0" smtClean="0"/>
              <a:t> </a:t>
            </a:r>
            <a:r>
              <a:rPr lang="da-DK" sz="1600" dirty="0" err="1" smtClean="0"/>
              <a:t>vikur</a:t>
            </a:r>
            <a:r>
              <a:rPr lang="da-DK" sz="1600" dirty="0" smtClean="0"/>
              <a:t> </a:t>
            </a:r>
            <a:r>
              <a:rPr lang="da-DK" sz="1600" dirty="0" err="1" smtClean="0"/>
              <a:t>seinni</a:t>
            </a:r>
            <a:r>
              <a:rPr lang="da-DK" sz="1600" dirty="0" smtClean="0"/>
              <a:t> á </a:t>
            </a:r>
            <a:r>
              <a:rPr lang="da-DK" sz="1600" dirty="0" err="1" smtClean="0"/>
              <a:t>ellisheim</a:t>
            </a:r>
            <a:r>
              <a:rPr lang="da-DK" sz="1600" dirty="0" smtClean="0"/>
              <a:t> </a:t>
            </a:r>
            <a:r>
              <a:rPr lang="da-DK" sz="1600" dirty="0" err="1" smtClean="0"/>
              <a:t>hann</a:t>
            </a:r>
            <a:r>
              <a:rPr lang="da-DK" sz="1600" dirty="0" smtClean="0"/>
              <a:t> bar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da-DK" sz="16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Mín</a:t>
            </a:r>
            <a:r>
              <a:rPr kumimoji="0" lang="da-DK" sz="16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a-DK" sz="1600" b="0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gamli</a:t>
            </a:r>
            <a:r>
              <a:rPr kumimoji="0" lang="da-DK" sz="16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da-DK" sz="1600" b="0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sløvi</a:t>
            </a:r>
            <a:r>
              <a:rPr kumimoji="0" lang="da-DK" sz="16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a-DK" sz="1600" b="0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vinur</a:t>
            </a:r>
            <a:r>
              <a:rPr kumimoji="0" lang="da-DK" sz="16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a-DK" sz="1600" b="0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við</a:t>
            </a:r>
            <a:r>
              <a:rPr kumimoji="0" lang="da-DK" sz="16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a-DK" sz="1600" b="0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labbanum</a:t>
            </a:r>
            <a:r>
              <a:rPr kumimoji="0" lang="da-DK" sz="16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a-DK" sz="1600" b="0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nú</a:t>
            </a:r>
            <a:r>
              <a:rPr kumimoji="0" lang="da-DK" sz="16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kom.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da-DK" sz="1600" baseline="0" dirty="0" smtClean="0"/>
              <a:t>Eg</a:t>
            </a:r>
            <a:r>
              <a:rPr lang="da-DK" sz="1600" dirty="0" smtClean="0"/>
              <a:t> </a:t>
            </a:r>
            <a:r>
              <a:rPr lang="da-DK" sz="1600" dirty="0" err="1" smtClean="0"/>
              <a:t>vitji</a:t>
            </a:r>
            <a:r>
              <a:rPr lang="da-DK" sz="1600" dirty="0" smtClean="0"/>
              <a:t> </a:t>
            </a:r>
            <a:r>
              <a:rPr lang="da-DK" sz="1600" dirty="0" err="1" smtClean="0"/>
              <a:t>teg</a:t>
            </a:r>
            <a:r>
              <a:rPr lang="da-DK" sz="1600" dirty="0" smtClean="0"/>
              <a:t> </a:t>
            </a:r>
            <a:r>
              <a:rPr lang="da-DK" sz="1600" dirty="0" err="1" smtClean="0"/>
              <a:t>hvønn</a:t>
            </a:r>
            <a:r>
              <a:rPr lang="da-DK" sz="1600" dirty="0" smtClean="0"/>
              <a:t> </a:t>
            </a:r>
            <a:r>
              <a:rPr lang="da-DK" sz="1600" dirty="0" err="1" smtClean="0"/>
              <a:t>sunnudag</a:t>
            </a:r>
            <a:r>
              <a:rPr lang="da-DK" sz="1600" dirty="0" smtClean="0"/>
              <a:t>, </a:t>
            </a:r>
            <a:r>
              <a:rPr lang="da-DK" sz="1600" dirty="0" err="1" smtClean="0"/>
              <a:t>mín</a:t>
            </a:r>
            <a:r>
              <a:rPr lang="da-DK" sz="1600" dirty="0" smtClean="0"/>
              <a:t> </a:t>
            </a:r>
            <a:r>
              <a:rPr lang="da-DK" sz="1600" dirty="0" err="1" smtClean="0"/>
              <a:t>góði</a:t>
            </a:r>
            <a:r>
              <a:rPr lang="da-DK" sz="1600" dirty="0" smtClean="0"/>
              <a:t> </a:t>
            </a:r>
            <a:r>
              <a:rPr lang="da-DK" sz="1600" dirty="0" err="1" smtClean="0"/>
              <a:t>Kingoson</a:t>
            </a:r>
            <a:endParaRPr lang="da-DK" sz="1600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da-DK" sz="1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da-DK" sz="1600" dirty="0" err="1" smtClean="0"/>
              <a:t>Nei</a:t>
            </a:r>
            <a:r>
              <a:rPr lang="da-DK" sz="1600" dirty="0" smtClean="0"/>
              <a:t>, </a:t>
            </a:r>
            <a:r>
              <a:rPr lang="da-DK" sz="1600" dirty="0" err="1" smtClean="0"/>
              <a:t>ikki</a:t>
            </a:r>
            <a:r>
              <a:rPr lang="da-DK" sz="1600" dirty="0" smtClean="0"/>
              <a:t> skal eg </a:t>
            </a:r>
            <a:r>
              <a:rPr lang="da-DK" sz="1600" dirty="0" err="1" smtClean="0"/>
              <a:t>gloyma</a:t>
            </a:r>
            <a:r>
              <a:rPr lang="da-DK" sz="1600" dirty="0" smtClean="0"/>
              <a:t> </a:t>
            </a:r>
            <a:r>
              <a:rPr lang="da-DK" sz="1600" dirty="0" err="1" smtClean="0"/>
              <a:t>teg</a:t>
            </a:r>
            <a:r>
              <a:rPr lang="da-DK" sz="1600" dirty="0" smtClean="0"/>
              <a:t>, </a:t>
            </a:r>
            <a:r>
              <a:rPr lang="da-DK" sz="1600" dirty="0" err="1" smtClean="0"/>
              <a:t>besti</a:t>
            </a:r>
            <a:r>
              <a:rPr lang="da-DK" sz="1600" dirty="0" smtClean="0"/>
              <a:t> </a:t>
            </a:r>
            <a:r>
              <a:rPr lang="da-DK" sz="1600" dirty="0" err="1" smtClean="0"/>
              <a:t>vinur</a:t>
            </a:r>
            <a:r>
              <a:rPr lang="da-DK" sz="1600" dirty="0" smtClean="0"/>
              <a:t> </a:t>
            </a:r>
            <a:r>
              <a:rPr lang="da-DK" sz="1600" dirty="0" err="1" smtClean="0"/>
              <a:t>mín</a:t>
            </a:r>
            <a:r>
              <a:rPr lang="da-DK" sz="1600" dirty="0" smtClean="0"/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da-DK" sz="16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Og</a:t>
            </a:r>
            <a:r>
              <a:rPr kumimoji="0" lang="da-DK" sz="16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a-DK" sz="1600" b="0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eisini</a:t>
            </a:r>
            <a:r>
              <a:rPr kumimoji="0" lang="da-DK" sz="16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a-DK" sz="1600" b="0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onkran</a:t>
            </a:r>
            <a:r>
              <a:rPr kumimoji="0" lang="da-DK" sz="16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a-DK" sz="1600" b="0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seinnapart</a:t>
            </a:r>
            <a:r>
              <a:rPr kumimoji="0" lang="da-DK" sz="16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eg </a:t>
            </a:r>
            <a:r>
              <a:rPr kumimoji="0" lang="da-DK" sz="1600" b="0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hyggi</a:t>
            </a:r>
            <a:r>
              <a:rPr kumimoji="0" lang="da-DK" sz="16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a-DK" sz="1600" b="0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inn</a:t>
            </a:r>
            <a:r>
              <a:rPr kumimoji="0" lang="da-DK" sz="16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til </a:t>
            </a:r>
            <a:r>
              <a:rPr kumimoji="0" lang="da-DK" sz="1600" b="0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tín</a:t>
            </a:r>
            <a:r>
              <a:rPr kumimoji="0" lang="da-DK" sz="16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da-DK" sz="1600" baseline="0" dirty="0" smtClean="0"/>
              <a:t>So</a:t>
            </a:r>
            <a:r>
              <a:rPr lang="da-DK" sz="1600" dirty="0" smtClean="0"/>
              <a:t> </a:t>
            </a:r>
            <a:r>
              <a:rPr lang="da-DK" sz="1600" dirty="0" err="1" smtClean="0"/>
              <a:t>ganga</a:t>
            </a:r>
            <a:r>
              <a:rPr lang="da-DK" sz="1600" dirty="0" smtClean="0"/>
              <a:t> </a:t>
            </a:r>
            <a:r>
              <a:rPr lang="da-DK" sz="1600" dirty="0" err="1" smtClean="0"/>
              <a:t>vit</a:t>
            </a:r>
            <a:r>
              <a:rPr lang="da-DK" sz="1600" dirty="0" smtClean="0"/>
              <a:t> </a:t>
            </a:r>
            <a:r>
              <a:rPr lang="da-DK" sz="1600" dirty="0" err="1" smtClean="0"/>
              <a:t>ein</a:t>
            </a:r>
            <a:r>
              <a:rPr lang="da-DK" sz="1600" dirty="0" smtClean="0"/>
              <a:t> </a:t>
            </a:r>
            <a:r>
              <a:rPr lang="da-DK" sz="1600" dirty="0" err="1" smtClean="0"/>
              <a:t>túr</a:t>
            </a:r>
            <a:r>
              <a:rPr lang="da-DK" sz="1600" dirty="0" smtClean="0"/>
              <a:t> og </a:t>
            </a:r>
            <a:r>
              <a:rPr lang="da-DK" sz="1600" dirty="0" err="1" smtClean="0"/>
              <a:t>minnast</a:t>
            </a:r>
            <a:r>
              <a:rPr lang="da-DK" sz="1600" dirty="0" smtClean="0"/>
              <a:t> </a:t>
            </a:r>
            <a:r>
              <a:rPr lang="da-DK" sz="1600" dirty="0" err="1" smtClean="0"/>
              <a:t>farna</a:t>
            </a:r>
            <a:r>
              <a:rPr lang="da-DK" sz="1600" dirty="0" smtClean="0"/>
              <a:t> </a:t>
            </a:r>
            <a:r>
              <a:rPr lang="da-DK" sz="1600" dirty="0" err="1" smtClean="0"/>
              <a:t>tíð</a:t>
            </a:r>
            <a:r>
              <a:rPr lang="da-DK" sz="1600" dirty="0" smtClean="0"/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da-DK" sz="16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Tá</a:t>
            </a:r>
            <a:r>
              <a:rPr kumimoji="0" lang="da-DK" sz="16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a-DK" sz="1600" b="0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vit</a:t>
            </a:r>
            <a:r>
              <a:rPr kumimoji="0" lang="da-DK" sz="16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a-DK" sz="1600" b="0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spældu</a:t>
            </a:r>
            <a:r>
              <a:rPr kumimoji="0" lang="da-DK" sz="16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a-DK" sz="1600" b="0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bólt</a:t>
            </a:r>
            <a:r>
              <a:rPr kumimoji="0" lang="da-DK" sz="16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á </a:t>
            </a:r>
            <a:r>
              <a:rPr kumimoji="0" lang="da-DK" sz="1600" b="0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bønum</a:t>
            </a:r>
            <a:r>
              <a:rPr kumimoji="0" lang="da-DK" sz="16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og </a:t>
            </a:r>
            <a:r>
              <a:rPr kumimoji="0" lang="da-DK" sz="1600" b="0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beistaðust</a:t>
            </a:r>
            <a:r>
              <a:rPr kumimoji="0" lang="da-DK" sz="16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í </a:t>
            </a:r>
            <a:r>
              <a:rPr kumimoji="0" lang="da-DK" sz="1600" b="0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líð</a:t>
            </a:r>
            <a:r>
              <a:rPr kumimoji="0" lang="da-DK" sz="16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endParaRPr kumimoji="0" lang="da-DK" sz="16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/>
              <a:t>Í </a:t>
            </a:r>
            <a:r>
              <a:rPr lang="da-DK" dirty="0" err="1"/>
              <a:t>morgun</a:t>
            </a:r>
            <a:r>
              <a:rPr lang="da-DK" dirty="0"/>
              <a:t> eg </a:t>
            </a:r>
            <a:r>
              <a:rPr lang="da-DK" dirty="0" err="1"/>
              <a:t>við</a:t>
            </a:r>
            <a:r>
              <a:rPr lang="da-DK" dirty="0"/>
              <a:t> </a:t>
            </a:r>
            <a:r>
              <a:rPr lang="da-DK" dirty="0" err="1"/>
              <a:t>hundinum</a:t>
            </a:r>
            <a:r>
              <a:rPr lang="da-DK" dirty="0"/>
              <a:t> fór </a:t>
            </a:r>
            <a:r>
              <a:rPr lang="da-DK" dirty="0" err="1"/>
              <a:t>djóralæknan</a:t>
            </a:r>
            <a:r>
              <a:rPr lang="da-DK" dirty="0"/>
              <a:t> til.</a:t>
            </a:r>
          </a:p>
          <a:p>
            <a:pPr marL="0" indent="0">
              <a:buNone/>
            </a:pPr>
            <a:r>
              <a:rPr lang="da-DK" dirty="0" err="1"/>
              <a:t>Kingoson</a:t>
            </a:r>
            <a:r>
              <a:rPr lang="da-DK" dirty="0"/>
              <a:t> er </a:t>
            </a:r>
            <a:r>
              <a:rPr lang="da-DK" dirty="0" err="1"/>
              <a:t>gamal</a:t>
            </a:r>
            <a:r>
              <a:rPr lang="da-DK" dirty="0"/>
              <a:t> og </a:t>
            </a:r>
            <a:r>
              <a:rPr lang="da-DK" dirty="0" err="1"/>
              <a:t>hevur</a:t>
            </a:r>
            <a:r>
              <a:rPr lang="da-DK" dirty="0"/>
              <a:t> mist </a:t>
            </a:r>
            <a:r>
              <a:rPr lang="da-DK" dirty="0" err="1"/>
              <a:t>sítt</a:t>
            </a:r>
            <a:r>
              <a:rPr lang="da-DK" dirty="0"/>
              <a:t> skil.</a:t>
            </a:r>
          </a:p>
          <a:p>
            <a:pPr marL="0" indent="0">
              <a:buNone/>
            </a:pPr>
            <a:r>
              <a:rPr lang="da-DK" dirty="0" err="1"/>
              <a:t>Hann</a:t>
            </a:r>
            <a:r>
              <a:rPr lang="da-DK" dirty="0"/>
              <a:t> </a:t>
            </a:r>
            <a:r>
              <a:rPr lang="da-DK" dirty="0" err="1"/>
              <a:t>hoyrir</a:t>
            </a:r>
            <a:r>
              <a:rPr lang="da-DK" dirty="0"/>
              <a:t> </a:t>
            </a:r>
            <a:r>
              <a:rPr lang="da-DK" dirty="0" err="1"/>
              <a:t>ikki</a:t>
            </a:r>
            <a:r>
              <a:rPr lang="da-DK" dirty="0"/>
              <a:t> </a:t>
            </a:r>
            <a:r>
              <a:rPr lang="da-DK" dirty="0" err="1"/>
              <a:t>postboðið</a:t>
            </a:r>
            <a:r>
              <a:rPr lang="da-DK" dirty="0"/>
              <a:t>, </a:t>
            </a:r>
            <a:r>
              <a:rPr lang="da-DK" dirty="0" err="1"/>
              <a:t>kettur</a:t>
            </a:r>
            <a:r>
              <a:rPr lang="da-DK" dirty="0"/>
              <a:t> </a:t>
            </a:r>
            <a:r>
              <a:rPr lang="da-DK" dirty="0" err="1"/>
              <a:t>fáa</a:t>
            </a:r>
            <a:r>
              <a:rPr lang="da-DK" dirty="0"/>
              <a:t> </a:t>
            </a:r>
            <a:r>
              <a:rPr lang="da-DK" dirty="0" err="1"/>
              <a:t>frið</a:t>
            </a:r>
            <a:r>
              <a:rPr lang="da-DK" dirty="0"/>
              <a:t>,</a:t>
            </a:r>
          </a:p>
          <a:p>
            <a:pPr marL="0" indent="0">
              <a:buNone/>
            </a:pPr>
            <a:r>
              <a:rPr lang="da-DK" dirty="0" err="1"/>
              <a:t>Tá</a:t>
            </a:r>
            <a:r>
              <a:rPr lang="da-DK" dirty="0"/>
              <a:t> </a:t>
            </a:r>
            <a:r>
              <a:rPr lang="da-DK" dirty="0" err="1"/>
              <a:t>hann</a:t>
            </a:r>
            <a:r>
              <a:rPr lang="da-DK" dirty="0"/>
              <a:t> </a:t>
            </a:r>
            <a:r>
              <a:rPr lang="da-DK" dirty="0" err="1"/>
              <a:t>tekur</a:t>
            </a:r>
            <a:r>
              <a:rPr lang="da-DK" dirty="0"/>
              <a:t> </a:t>
            </a:r>
            <a:r>
              <a:rPr lang="da-DK" dirty="0" err="1"/>
              <a:t>móti</a:t>
            </a:r>
            <a:r>
              <a:rPr lang="da-DK" dirty="0"/>
              <a:t> mær, </a:t>
            </a:r>
            <a:r>
              <a:rPr lang="da-DK" dirty="0" err="1"/>
              <a:t>ei</a:t>
            </a:r>
            <a:r>
              <a:rPr lang="da-DK" dirty="0"/>
              <a:t> </a:t>
            </a:r>
            <a:r>
              <a:rPr lang="da-DK" dirty="0" err="1"/>
              <a:t>halin</a:t>
            </a:r>
            <a:r>
              <a:rPr lang="da-DK" dirty="0"/>
              <a:t> </a:t>
            </a:r>
            <a:r>
              <a:rPr lang="da-DK" dirty="0" err="1"/>
              <a:t>letur</a:t>
            </a:r>
            <a:r>
              <a:rPr lang="da-DK" dirty="0"/>
              <a:t> </a:t>
            </a:r>
            <a:r>
              <a:rPr lang="da-DK" dirty="0" err="1"/>
              <a:t>við</a:t>
            </a:r>
            <a:r>
              <a:rPr lang="da-DK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297115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525963"/>
          </a:xfrm>
        </p:spPr>
        <p:txBody>
          <a:bodyPr/>
          <a:lstStyle/>
          <a:p>
            <a:pPr marL="0" indent="0">
              <a:buNone/>
            </a:pPr>
            <a:r>
              <a:rPr lang="da-DK" dirty="0" err="1"/>
              <a:t>Djóralæknin</a:t>
            </a:r>
            <a:r>
              <a:rPr lang="da-DK" dirty="0"/>
              <a:t> </a:t>
            </a:r>
            <a:r>
              <a:rPr lang="da-DK" dirty="0" err="1"/>
              <a:t>spurdi</a:t>
            </a:r>
            <a:r>
              <a:rPr lang="da-DK" dirty="0"/>
              <a:t> </a:t>
            </a:r>
            <a:r>
              <a:rPr lang="da-DK" dirty="0" err="1"/>
              <a:t>um</a:t>
            </a:r>
            <a:r>
              <a:rPr lang="da-DK" dirty="0"/>
              <a:t> </a:t>
            </a:r>
            <a:r>
              <a:rPr lang="da-DK" dirty="0" err="1"/>
              <a:t>aldur</a:t>
            </a:r>
            <a:r>
              <a:rPr lang="da-DK" dirty="0"/>
              <a:t> og </a:t>
            </a:r>
            <a:r>
              <a:rPr lang="da-DK" dirty="0" err="1"/>
              <a:t>um</a:t>
            </a:r>
            <a:r>
              <a:rPr lang="da-DK" dirty="0"/>
              <a:t> kost.</a:t>
            </a:r>
          </a:p>
          <a:p>
            <a:pPr marL="0" indent="0">
              <a:buNone/>
            </a:pPr>
            <a:r>
              <a:rPr lang="da-DK" dirty="0" err="1"/>
              <a:t>Um</a:t>
            </a:r>
            <a:r>
              <a:rPr lang="da-DK" dirty="0"/>
              <a:t> </a:t>
            </a:r>
            <a:r>
              <a:rPr lang="da-DK" dirty="0" err="1"/>
              <a:t>hann</a:t>
            </a:r>
            <a:r>
              <a:rPr lang="da-DK" dirty="0"/>
              <a:t> </a:t>
            </a:r>
            <a:r>
              <a:rPr lang="da-DK" dirty="0" err="1"/>
              <a:t>hyggur</a:t>
            </a:r>
            <a:r>
              <a:rPr lang="da-DK" dirty="0"/>
              <a:t> </a:t>
            </a:r>
            <a:r>
              <a:rPr lang="da-DK" dirty="0" err="1"/>
              <a:t>eftir</a:t>
            </a:r>
            <a:r>
              <a:rPr lang="da-DK" dirty="0"/>
              <a:t> </a:t>
            </a:r>
            <a:r>
              <a:rPr lang="da-DK" dirty="0" err="1"/>
              <a:t>tíkum</a:t>
            </a:r>
            <a:r>
              <a:rPr lang="da-DK" dirty="0"/>
              <a:t> og </a:t>
            </a:r>
            <a:r>
              <a:rPr lang="da-DK" dirty="0" err="1"/>
              <a:t>dáma</a:t>
            </a:r>
            <a:r>
              <a:rPr lang="da-DK" dirty="0"/>
              <a:t> </a:t>
            </a:r>
            <a:r>
              <a:rPr lang="da-DK" dirty="0" err="1" smtClean="0"/>
              <a:t>Pedda</a:t>
            </a:r>
            <a:r>
              <a:rPr lang="da-DK" dirty="0" smtClean="0"/>
              <a:t> Post</a:t>
            </a:r>
            <a:r>
              <a:rPr lang="da-DK" dirty="0"/>
              <a:t>.</a:t>
            </a:r>
          </a:p>
          <a:p>
            <a:pPr marL="0" indent="0">
              <a:buNone/>
            </a:pPr>
            <a:r>
              <a:rPr lang="da-DK" dirty="0" err="1"/>
              <a:t>Frá</a:t>
            </a:r>
            <a:r>
              <a:rPr lang="da-DK" dirty="0"/>
              <a:t> </a:t>
            </a:r>
            <a:r>
              <a:rPr lang="da-DK" dirty="0" err="1"/>
              <a:t>baklabba</a:t>
            </a:r>
            <a:r>
              <a:rPr lang="da-DK" dirty="0"/>
              <a:t> til </a:t>
            </a:r>
            <a:r>
              <a:rPr lang="da-DK" dirty="0" err="1"/>
              <a:t>snúta</a:t>
            </a:r>
            <a:r>
              <a:rPr lang="da-DK" dirty="0"/>
              <a:t> </a:t>
            </a:r>
            <a:r>
              <a:rPr lang="da-DK" dirty="0" err="1"/>
              <a:t>kannaður</a:t>
            </a:r>
            <a:r>
              <a:rPr lang="da-DK" dirty="0"/>
              <a:t> </a:t>
            </a:r>
            <a:r>
              <a:rPr lang="da-DK" dirty="0" err="1"/>
              <a:t>hann</a:t>
            </a:r>
            <a:r>
              <a:rPr lang="da-DK" dirty="0"/>
              <a:t> </a:t>
            </a:r>
            <a:r>
              <a:rPr lang="da-DK" dirty="0" err="1"/>
              <a:t>varð</a:t>
            </a:r>
            <a:r>
              <a:rPr lang="da-DK" dirty="0"/>
              <a:t>.</a:t>
            </a:r>
          </a:p>
          <a:p>
            <a:pPr marL="0" indent="0">
              <a:buNone/>
            </a:pPr>
            <a:r>
              <a:rPr lang="da-DK" dirty="0" err="1"/>
              <a:t>Læknin</a:t>
            </a:r>
            <a:r>
              <a:rPr lang="da-DK" dirty="0"/>
              <a:t> gav sær </a:t>
            </a:r>
            <a:r>
              <a:rPr lang="da-DK" dirty="0" err="1"/>
              <a:t>góða</a:t>
            </a:r>
            <a:r>
              <a:rPr lang="da-DK" dirty="0"/>
              <a:t> </a:t>
            </a:r>
            <a:r>
              <a:rPr lang="da-DK" dirty="0" err="1"/>
              <a:t>tíð</a:t>
            </a:r>
            <a:r>
              <a:rPr lang="da-DK" dirty="0"/>
              <a:t>, so kom </a:t>
            </a:r>
            <a:r>
              <a:rPr lang="da-DK" dirty="0" err="1"/>
              <a:t>hetta</a:t>
            </a:r>
            <a:r>
              <a:rPr lang="da-DK" dirty="0"/>
              <a:t> svar.</a:t>
            </a:r>
          </a:p>
        </p:txBody>
      </p:sp>
    </p:spTree>
    <p:extLst>
      <p:ext uri="{BB962C8B-B14F-4D97-AF65-F5344CB8AC3E}">
        <p14:creationId xmlns:p14="http://schemas.microsoft.com/office/powerpoint/2010/main" val="26807179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525963"/>
          </a:xfrm>
        </p:spPr>
        <p:txBody>
          <a:bodyPr/>
          <a:lstStyle/>
          <a:p>
            <a:pPr marL="0" indent="0">
              <a:buNone/>
            </a:pPr>
            <a:r>
              <a:rPr lang="da-DK" dirty="0" err="1"/>
              <a:t>Hundur</a:t>
            </a:r>
            <a:r>
              <a:rPr lang="da-DK" dirty="0"/>
              <a:t> </a:t>
            </a:r>
            <a:r>
              <a:rPr lang="da-DK" dirty="0" err="1"/>
              <a:t>tín</a:t>
            </a:r>
            <a:r>
              <a:rPr lang="da-DK" dirty="0"/>
              <a:t> er </a:t>
            </a:r>
            <a:r>
              <a:rPr lang="da-DK" dirty="0" err="1"/>
              <a:t>gamal</a:t>
            </a:r>
            <a:r>
              <a:rPr lang="da-DK" dirty="0"/>
              <a:t>, </a:t>
            </a:r>
            <a:r>
              <a:rPr lang="da-DK" dirty="0" err="1"/>
              <a:t>hevur</a:t>
            </a:r>
            <a:r>
              <a:rPr lang="da-DK" dirty="0"/>
              <a:t> </a:t>
            </a:r>
            <a:r>
              <a:rPr lang="da-DK" dirty="0" err="1"/>
              <a:t>gikt</a:t>
            </a:r>
            <a:r>
              <a:rPr lang="da-DK" dirty="0"/>
              <a:t> og </a:t>
            </a:r>
            <a:r>
              <a:rPr lang="da-DK" dirty="0" err="1"/>
              <a:t>nýrastein</a:t>
            </a:r>
            <a:r>
              <a:rPr lang="da-DK" dirty="0"/>
              <a:t>,</a:t>
            </a:r>
          </a:p>
          <a:p>
            <a:pPr marL="0" indent="0">
              <a:buNone/>
            </a:pPr>
            <a:r>
              <a:rPr lang="da-DK" dirty="0"/>
              <a:t>Men á </a:t>
            </a:r>
            <a:r>
              <a:rPr lang="da-DK" dirty="0" err="1"/>
              <a:t>Argjum</a:t>
            </a:r>
            <a:r>
              <a:rPr lang="da-DK" dirty="0"/>
              <a:t> er </a:t>
            </a:r>
            <a:r>
              <a:rPr lang="da-DK" dirty="0" err="1"/>
              <a:t>júst</a:t>
            </a:r>
            <a:r>
              <a:rPr lang="da-DK" dirty="0"/>
              <a:t> </a:t>
            </a:r>
            <a:r>
              <a:rPr lang="da-DK" dirty="0" err="1"/>
              <a:t>opnað</a:t>
            </a:r>
            <a:r>
              <a:rPr lang="da-DK" dirty="0"/>
              <a:t> </a:t>
            </a:r>
            <a:r>
              <a:rPr lang="da-DK" dirty="0" err="1"/>
              <a:t>eitt</a:t>
            </a:r>
            <a:r>
              <a:rPr lang="da-DK" dirty="0"/>
              <a:t> </a:t>
            </a:r>
            <a:r>
              <a:rPr lang="da-DK" dirty="0" err="1"/>
              <a:t>djóraellisheim</a:t>
            </a:r>
            <a:r>
              <a:rPr lang="da-DK" dirty="0"/>
              <a:t>.</a:t>
            </a:r>
          </a:p>
          <a:p>
            <a:pPr marL="0" indent="0">
              <a:buNone/>
            </a:pPr>
            <a:r>
              <a:rPr lang="da-DK" dirty="0" err="1"/>
              <a:t>Útfyll</a:t>
            </a:r>
            <a:r>
              <a:rPr lang="da-DK" dirty="0"/>
              <a:t> </a:t>
            </a:r>
            <a:r>
              <a:rPr lang="da-DK" dirty="0" err="1"/>
              <a:t>hesi</a:t>
            </a:r>
            <a:r>
              <a:rPr lang="da-DK" dirty="0"/>
              <a:t> </a:t>
            </a:r>
            <a:r>
              <a:rPr lang="da-DK" dirty="0" err="1"/>
              <a:t>pappír</a:t>
            </a:r>
            <a:r>
              <a:rPr lang="da-DK" dirty="0"/>
              <a:t>, og </a:t>
            </a:r>
            <a:r>
              <a:rPr lang="da-DK" dirty="0" err="1"/>
              <a:t>hundur</a:t>
            </a:r>
            <a:r>
              <a:rPr lang="da-DK" dirty="0"/>
              <a:t> </a:t>
            </a:r>
            <a:r>
              <a:rPr lang="da-DK" dirty="0" err="1"/>
              <a:t>tín</a:t>
            </a:r>
            <a:r>
              <a:rPr lang="da-DK" dirty="0"/>
              <a:t> </a:t>
            </a:r>
            <a:r>
              <a:rPr lang="da-DK" dirty="0" err="1"/>
              <a:t>fær</a:t>
            </a:r>
            <a:r>
              <a:rPr lang="da-DK" dirty="0"/>
              <a:t> </a:t>
            </a:r>
            <a:r>
              <a:rPr lang="da-DK" dirty="0" err="1"/>
              <a:t>song</a:t>
            </a:r>
            <a:r>
              <a:rPr lang="da-DK" dirty="0"/>
              <a:t>.</a:t>
            </a:r>
          </a:p>
          <a:p>
            <a:pPr marL="0" indent="0">
              <a:buNone/>
            </a:pPr>
            <a:r>
              <a:rPr lang="da-DK" dirty="0"/>
              <a:t>Eg </a:t>
            </a:r>
            <a:r>
              <a:rPr lang="da-DK" dirty="0" err="1"/>
              <a:t>haldi</a:t>
            </a:r>
            <a:r>
              <a:rPr lang="da-DK" dirty="0"/>
              <a:t> </a:t>
            </a:r>
            <a:r>
              <a:rPr lang="da-DK" dirty="0" err="1"/>
              <a:t>ikki</a:t>
            </a:r>
            <a:r>
              <a:rPr lang="da-DK" dirty="0"/>
              <a:t> </a:t>
            </a:r>
            <a:r>
              <a:rPr lang="da-DK" dirty="0" err="1"/>
              <a:t>bíðitíðin</a:t>
            </a:r>
            <a:r>
              <a:rPr lang="da-DK" dirty="0"/>
              <a:t>, </a:t>
            </a:r>
            <a:r>
              <a:rPr lang="da-DK" dirty="0" err="1"/>
              <a:t>hon</a:t>
            </a:r>
            <a:r>
              <a:rPr lang="da-DK" dirty="0"/>
              <a:t> </a:t>
            </a:r>
            <a:r>
              <a:rPr lang="da-DK" dirty="0" err="1"/>
              <a:t>kann</a:t>
            </a:r>
            <a:r>
              <a:rPr lang="da-DK" dirty="0"/>
              <a:t> </a:t>
            </a:r>
            <a:r>
              <a:rPr lang="da-DK" dirty="0" err="1"/>
              <a:t>vera</a:t>
            </a:r>
            <a:r>
              <a:rPr lang="da-DK" dirty="0"/>
              <a:t> long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7717973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  <a:defRPr/>
            </a:pPr>
            <a:r>
              <a:rPr lang="da-DK" dirty="0"/>
              <a:t>Eg </a:t>
            </a:r>
            <a:r>
              <a:rPr lang="da-DK" dirty="0" err="1"/>
              <a:t>aftur</a:t>
            </a:r>
            <a:r>
              <a:rPr lang="da-DK" dirty="0"/>
              <a:t> fór til </a:t>
            </a:r>
            <a:r>
              <a:rPr lang="da-DK" dirty="0" err="1"/>
              <a:t>húsa</a:t>
            </a:r>
            <a:r>
              <a:rPr lang="da-DK" dirty="0"/>
              <a:t> og </a:t>
            </a:r>
            <a:r>
              <a:rPr lang="da-DK" dirty="0" err="1"/>
              <a:t>Kingoson</a:t>
            </a:r>
            <a:r>
              <a:rPr lang="da-DK" dirty="0"/>
              <a:t> </a:t>
            </a:r>
            <a:r>
              <a:rPr lang="da-DK" dirty="0" err="1"/>
              <a:t>við</a:t>
            </a:r>
            <a:r>
              <a:rPr lang="da-DK" dirty="0"/>
              <a:t> mær,</a:t>
            </a:r>
          </a:p>
          <a:p>
            <a:pPr marL="0" lvl="0" indent="0">
              <a:buNone/>
              <a:defRPr/>
            </a:pPr>
            <a:r>
              <a:rPr lang="da-DK" dirty="0"/>
              <a:t>Og </a:t>
            </a:r>
            <a:r>
              <a:rPr lang="da-DK" dirty="0" err="1"/>
              <a:t>tríggjar</a:t>
            </a:r>
            <a:r>
              <a:rPr lang="da-DK" dirty="0"/>
              <a:t> </a:t>
            </a:r>
            <a:r>
              <a:rPr lang="da-DK" dirty="0" err="1"/>
              <a:t>vikur</a:t>
            </a:r>
            <a:r>
              <a:rPr lang="da-DK" dirty="0"/>
              <a:t> </a:t>
            </a:r>
            <a:r>
              <a:rPr lang="da-DK" dirty="0" err="1"/>
              <a:t>seinni</a:t>
            </a:r>
            <a:r>
              <a:rPr lang="da-DK" dirty="0"/>
              <a:t> á </a:t>
            </a:r>
            <a:r>
              <a:rPr lang="da-DK" dirty="0" err="1"/>
              <a:t>ellisheim</a:t>
            </a:r>
            <a:r>
              <a:rPr lang="da-DK" dirty="0"/>
              <a:t> </a:t>
            </a:r>
            <a:r>
              <a:rPr lang="da-DK" dirty="0" err="1"/>
              <a:t>hann</a:t>
            </a:r>
            <a:r>
              <a:rPr lang="da-DK" dirty="0"/>
              <a:t> bar</a:t>
            </a:r>
          </a:p>
          <a:p>
            <a:pPr marL="0" lvl="0" indent="0">
              <a:buNone/>
              <a:defRPr/>
            </a:pPr>
            <a:r>
              <a:rPr lang="da-DK" dirty="0" err="1"/>
              <a:t>Mín</a:t>
            </a:r>
            <a:r>
              <a:rPr lang="da-DK" dirty="0"/>
              <a:t> </a:t>
            </a:r>
            <a:r>
              <a:rPr lang="da-DK" dirty="0" err="1"/>
              <a:t>gamli</a:t>
            </a:r>
            <a:r>
              <a:rPr lang="da-DK" dirty="0"/>
              <a:t>, </a:t>
            </a:r>
            <a:r>
              <a:rPr lang="da-DK" dirty="0" err="1"/>
              <a:t>sløvi</a:t>
            </a:r>
            <a:r>
              <a:rPr lang="da-DK" dirty="0"/>
              <a:t> </a:t>
            </a:r>
            <a:r>
              <a:rPr lang="da-DK" dirty="0" err="1"/>
              <a:t>vinur</a:t>
            </a:r>
            <a:r>
              <a:rPr lang="da-DK" dirty="0"/>
              <a:t> </a:t>
            </a:r>
            <a:r>
              <a:rPr lang="da-DK" dirty="0" err="1"/>
              <a:t>við</a:t>
            </a:r>
            <a:r>
              <a:rPr lang="da-DK" dirty="0"/>
              <a:t> </a:t>
            </a:r>
            <a:r>
              <a:rPr lang="da-DK" dirty="0" err="1"/>
              <a:t>labbanum</a:t>
            </a:r>
            <a:r>
              <a:rPr lang="da-DK" dirty="0"/>
              <a:t> </a:t>
            </a:r>
            <a:r>
              <a:rPr lang="da-DK" dirty="0" err="1"/>
              <a:t>nú</a:t>
            </a:r>
            <a:r>
              <a:rPr lang="da-DK" dirty="0"/>
              <a:t> kom.</a:t>
            </a:r>
          </a:p>
          <a:p>
            <a:pPr marL="0" lvl="0" indent="0">
              <a:buNone/>
              <a:defRPr/>
            </a:pPr>
            <a:r>
              <a:rPr lang="da-DK" dirty="0"/>
              <a:t>Eg </a:t>
            </a:r>
            <a:r>
              <a:rPr lang="da-DK" dirty="0" err="1"/>
              <a:t>vitji</a:t>
            </a:r>
            <a:r>
              <a:rPr lang="da-DK" dirty="0"/>
              <a:t> </a:t>
            </a:r>
            <a:r>
              <a:rPr lang="da-DK" dirty="0" err="1"/>
              <a:t>teg</a:t>
            </a:r>
            <a:r>
              <a:rPr lang="da-DK" dirty="0"/>
              <a:t> </a:t>
            </a:r>
            <a:r>
              <a:rPr lang="da-DK" dirty="0" err="1"/>
              <a:t>hvønn</a:t>
            </a:r>
            <a:r>
              <a:rPr lang="da-DK" dirty="0"/>
              <a:t> </a:t>
            </a:r>
            <a:r>
              <a:rPr lang="da-DK" dirty="0" err="1"/>
              <a:t>sunnudag</a:t>
            </a:r>
            <a:r>
              <a:rPr lang="da-DK" dirty="0"/>
              <a:t>, </a:t>
            </a:r>
            <a:r>
              <a:rPr lang="da-DK" dirty="0" err="1"/>
              <a:t>mín</a:t>
            </a:r>
            <a:r>
              <a:rPr lang="da-DK" dirty="0"/>
              <a:t> </a:t>
            </a:r>
            <a:r>
              <a:rPr lang="da-DK" dirty="0" err="1"/>
              <a:t>góði</a:t>
            </a:r>
            <a:r>
              <a:rPr lang="da-DK" dirty="0"/>
              <a:t> </a:t>
            </a:r>
            <a:r>
              <a:rPr lang="da-DK" dirty="0" err="1"/>
              <a:t>Kingoson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8340024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  <a:defRPr/>
            </a:pPr>
            <a:r>
              <a:rPr lang="da-DK" dirty="0" err="1"/>
              <a:t>Nei</a:t>
            </a:r>
            <a:r>
              <a:rPr lang="da-DK" dirty="0"/>
              <a:t>, </a:t>
            </a:r>
            <a:r>
              <a:rPr lang="da-DK" dirty="0" err="1"/>
              <a:t>ikki</a:t>
            </a:r>
            <a:r>
              <a:rPr lang="da-DK" dirty="0"/>
              <a:t> skal eg </a:t>
            </a:r>
            <a:r>
              <a:rPr lang="da-DK" dirty="0" err="1"/>
              <a:t>gloyma</a:t>
            </a:r>
            <a:r>
              <a:rPr lang="da-DK" dirty="0"/>
              <a:t> </a:t>
            </a:r>
            <a:r>
              <a:rPr lang="da-DK" dirty="0" err="1"/>
              <a:t>teg</a:t>
            </a:r>
            <a:r>
              <a:rPr lang="da-DK" dirty="0"/>
              <a:t>, </a:t>
            </a:r>
            <a:r>
              <a:rPr lang="da-DK" dirty="0" err="1"/>
              <a:t>besti</a:t>
            </a:r>
            <a:r>
              <a:rPr lang="da-DK" dirty="0"/>
              <a:t> </a:t>
            </a:r>
            <a:r>
              <a:rPr lang="da-DK" dirty="0" err="1"/>
              <a:t>vinur</a:t>
            </a:r>
            <a:r>
              <a:rPr lang="da-DK" dirty="0"/>
              <a:t> </a:t>
            </a:r>
            <a:r>
              <a:rPr lang="da-DK" dirty="0" err="1"/>
              <a:t>mín</a:t>
            </a:r>
            <a:r>
              <a:rPr lang="da-DK" dirty="0"/>
              <a:t>.</a:t>
            </a:r>
          </a:p>
          <a:p>
            <a:pPr marL="0" lvl="0" indent="0">
              <a:buNone/>
              <a:defRPr/>
            </a:pPr>
            <a:r>
              <a:rPr lang="da-DK" dirty="0"/>
              <a:t>Og </a:t>
            </a:r>
            <a:r>
              <a:rPr lang="da-DK" dirty="0" err="1"/>
              <a:t>eisini</a:t>
            </a:r>
            <a:r>
              <a:rPr lang="da-DK" dirty="0"/>
              <a:t> </a:t>
            </a:r>
            <a:r>
              <a:rPr lang="da-DK" dirty="0" err="1"/>
              <a:t>onkran</a:t>
            </a:r>
            <a:r>
              <a:rPr lang="da-DK" dirty="0"/>
              <a:t> </a:t>
            </a:r>
            <a:r>
              <a:rPr lang="da-DK" dirty="0" err="1"/>
              <a:t>seinnapart</a:t>
            </a:r>
            <a:r>
              <a:rPr lang="da-DK" dirty="0"/>
              <a:t> eg </a:t>
            </a:r>
            <a:r>
              <a:rPr lang="da-DK" dirty="0" err="1"/>
              <a:t>hyggi</a:t>
            </a:r>
            <a:r>
              <a:rPr lang="da-DK" dirty="0"/>
              <a:t> </a:t>
            </a:r>
            <a:r>
              <a:rPr lang="da-DK" dirty="0" err="1"/>
              <a:t>inn</a:t>
            </a:r>
            <a:r>
              <a:rPr lang="da-DK" dirty="0"/>
              <a:t> til </a:t>
            </a:r>
            <a:r>
              <a:rPr lang="da-DK" dirty="0" err="1"/>
              <a:t>tín</a:t>
            </a:r>
            <a:r>
              <a:rPr lang="da-DK" dirty="0"/>
              <a:t>.</a:t>
            </a:r>
          </a:p>
          <a:p>
            <a:pPr marL="0" lvl="0" indent="0">
              <a:buNone/>
              <a:defRPr/>
            </a:pPr>
            <a:r>
              <a:rPr lang="da-DK" dirty="0"/>
              <a:t>So </a:t>
            </a:r>
            <a:r>
              <a:rPr lang="da-DK" dirty="0" err="1"/>
              <a:t>ganga</a:t>
            </a:r>
            <a:r>
              <a:rPr lang="da-DK" dirty="0"/>
              <a:t> </a:t>
            </a:r>
            <a:r>
              <a:rPr lang="da-DK" dirty="0" err="1"/>
              <a:t>vit</a:t>
            </a:r>
            <a:r>
              <a:rPr lang="da-DK" dirty="0"/>
              <a:t> </a:t>
            </a:r>
            <a:r>
              <a:rPr lang="da-DK" dirty="0" err="1"/>
              <a:t>ein</a:t>
            </a:r>
            <a:r>
              <a:rPr lang="da-DK" dirty="0"/>
              <a:t> </a:t>
            </a:r>
            <a:r>
              <a:rPr lang="da-DK" dirty="0" err="1"/>
              <a:t>túr</a:t>
            </a:r>
            <a:r>
              <a:rPr lang="da-DK" dirty="0"/>
              <a:t> og </a:t>
            </a:r>
            <a:r>
              <a:rPr lang="da-DK" dirty="0" err="1"/>
              <a:t>minnast</a:t>
            </a:r>
            <a:r>
              <a:rPr lang="da-DK" dirty="0"/>
              <a:t> </a:t>
            </a:r>
            <a:r>
              <a:rPr lang="da-DK" dirty="0" err="1"/>
              <a:t>farna</a:t>
            </a:r>
            <a:r>
              <a:rPr lang="da-DK" dirty="0"/>
              <a:t> </a:t>
            </a:r>
            <a:r>
              <a:rPr lang="da-DK" dirty="0" err="1"/>
              <a:t>tíð</a:t>
            </a:r>
            <a:r>
              <a:rPr lang="da-DK" dirty="0"/>
              <a:t>.</a:t>
            </a:r>
          </a:p>
          <a:p>
            <a:pPr marL="0" lvl="0" indent="0">
              <a:buNone/>
              <a:defRPr/>
            </a:pPr>
            <a:r>
              <a:rPr lang="da-DK" dirty="0" err="1"/>
              <a:t>Tá</a:t>
            </a:r>
            <a:r>
              <a:rPr lang="da-DK" dirty="0"/>
              <a:t> </a:t>
            </a:r>
            <a:r>
              <a:rPr lang="da-DK" dirty="0" err="1"/>
              <a:t>vit</a:t>
            </a:r>
            <a:r>
              <a:rPr lang="da-DK" dirty="0"/>
              <a:t> </a:t>
            </a:r>
            <a:r>
              <a:rPr lang="da-DK" dirty="0" err="1"/>
              <a:t>spældu</a:t>
            </a:r>
            <a:r>
              <a:rPr lang="da-DK" dirty="0"/>
              <a:t> </a:t>
            </a:r>
            <a:r>
              <a:rPr lang="da-DK" dirty="0" err="1"/>
              <a:t>bólt</a:t>
            </a:r>
            <a:r>
              <a:rPr lang="da-DK" dirty="0"/>
              <a:t> á </a:t>
            </a:r>
            <a:r>
              <a:rPr lang="da-DK" dirty="0" err="1"/>
              <a:t>bønum</a:t>
            </a:r>
            <a:r>
              <a:rPr lang="da-DK" dirty="0"/>
              <a:t> og </a:t>
            </a:r>
            <a:r>
              <a:rPr lang="da-DK" dirty="0" err="1"/>
              <a:t>beistaðust</a:t>
            </a:r>
            <a:r>
              <a:rPr lang="da-DK" dirty="0"/>
              <a:t> í </a:t>
            </a:r>
            <a:r>
              <a:rPr lang="da-DK" dirty="0" err="1"/>
              <a:t>líð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418894569"/>
      </p:ext>
    </p:extLst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25F587772F6034AAFAB3B9A03946B48" ma:contentTypeVersion="8" ma:contentTypeDescription="Opret et nyt dokument." ma:contentTypeScope="" ma:versionID="8634abd11d251a6037d1e4b3c5239278">
  <xsd:schema xmlns:xsd="http://www.w3.org/2001/XMLSchema" xmlns:xs="http://www.w3.org/2001/XMLSchema" xmlns:p="http://schemas.microsoft.com/office/2006/metadata/properties" xmlns:ns2="a3c96300-2b66-467a-beba-5017cb74dace" targetNamespace="http://schemas.microsoft.com/office/2006/metadata/properties" ma:root="true" ma:fieldsID="c718bf4b9395bca21790abc8805855d6" ns2:_="">
    <xsd:import namespace="a3c96300-2b66-467a-beba-5017cb74dac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c96300-2b66-467a-beba-5017cb74dac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2737FAE-A3C9-4AB1-B087-1D06AD3C1BB7}"/>
</file>

<file path=customXml/itemProps2.xml><?xml version="1.0" encoding="utf-8"?>
<ds:datastoreItem xmlns:ds="http://schemas.openxmlformats.org/officeDocument/2006/customXml" ds:itemID="{D073B335-0B6B-4903-BD8E-637538C9AEF1}"/>
</file>

<file path=customXml/itemProps3.xml><?xml version="1.0" encoding="utf-8"?>
<ds:datastoreItem xmlns:ds="http://schemas.openxmlformats.org/officeDocument/2006/customXml" ds:itemID="{8BBB380F-5A70-4C70-B36F-C5A2B659C843}"/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388</Words>
  <Application>Microsoft Office PowerPoint</Application>
  <PresentationFormat>Skærmshow (4:3)</PresentationFormat>
  <Paragraphs>44</Paragraphs>
  <Slides>6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6</vt:i4>
      </vt:variant>
    </vt:vector>
  </HeadingPairs>
  <TitlesOfParts>
    <vt:vector size="9" baseType="lpstr">
      <vt:lpstr>Arial</vt:lpstr>
      <vt:lpstr>Calibri</vt:lpstr>
      <vt:lpstr>Kontortema</vt:lpstr>
      <vt:lpstr>Hundur mín Kingoson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Hundur mín Kingoson</dc:title>
  <dc:creator>jh2305</dc:creator>
  <cp:lastModifiedBy>Marius Kjærbæk</cp:lastModifiedBy>
  <cp:revision>2</cp:revision>
  <dcterms:created xsi:type="dcterms:W3CDTF">2018-03-08T09:03:27Z</dcterms:created>
  <dcterms:modified xsi:type="dcterms:W3CDTF">2022-03-22T08:33:57Z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0x010100325F587772F6034AAFAB3B9A03946B48</vt:lpwstr>
  </property>
  <property fmtid="{D5CDD505-2E9C-101B-9397-08002B2CF9AE}" pid="3" name="Order">
    <vt:r8>549000</vt:r8>
  </property>
</Properties>
</file>