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36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7992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78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513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4789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69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513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1102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735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35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952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3050B-F613-48C7-905B-57A015D9B54E}" type="datetimeFigureOut">
              <a:rPr lang="da-DK" smtClean="0"/>
              <a:t>28-02-2022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A848-1C00-4773-9D05-1AD3E8D0495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271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17237" y="344346"/>
            <a:ext cx="9439564" cy="4856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3500" dirty="0" err="1" smtClean="0"/>
              <a:t>Handan</a:t>
            </a:r>
            <a:r>
              <a:rPr lang="da-DK" sz="3500" dirty="0" smtClean="0"/>
              <a:t> </a:t>
            </a:r>
            <a:r>
              <a:rPr lang="da-DK" sz="3500" dirty="0" err="1" smtClean="0"/>
              <a:t>høga</a:t>
            </a:r>
            <a:r>
              <a:rPr lang="da-DK" sz="3500" dirty="0" smtClean="0"/>
              <a:t> </a:t>
            </a:r>
            <a:r>
              <a:rPr lang="da-DK" sz="3500" dirty="0" err="1" smtClean="0"/>
              <a:t>fjallið</a:t>
            </a:r>
            <a:r>
              <a:rPr lang="da-DK" sz="3500" dirty="0" smtClean="0"/>
              <a:t> </a:t>
            </a:r>
            <a:r>
              <a:rPr lang="da-DK" sz="3500" dirty="0" err="1" smtClean="0"/>
              <a:t>búgva</a:t>
            </a:r>
            <a:r>
              <a:rPr lang="da-DK" sz="3500" dirty="0" smtClean="0"/>
              <a:t> børn </a:t>
            </a:r>
            <a:r>
              <a:rPr lang="da-DK" sz="3500" dirty="0" err="1" smtClean="0"/>
              <a:t>ið</a:t>
            </a:r>
            <a:r>
              <a:rPr lang="da-DK" sz="3500" dirty="0" smtClean="0"/>
              <a:t> </a:t>
            </a:r>
            <a:r>
              <a:rPr lang="da-DK" sz="3500" dirty="0" err="1" smtClean="0"/>
              <a:t>líkjast</a:t>
            </a:r>
            <a:r>
              <a:rPr lang="da-DK" sz="3500" dirty="0" smtClean="0"/>
              <a:t> mær</a:t>
            </a:r>
            <a:br>
              <a:rPr lang="da-DK" sz="3500" dirty="0" smtClean="0"/>
            </a:br>
            <a:r>
              <a:rPr lang="da-DK" sz="3500" dirty="0" smtClean="0"/>
              <a:t>Á </a:t>
            </a:r>
            <a:r>
              <a:rPr lang="da-DK" sz="3500" dirty="0" err="1" smtClean="0"/>
              <a:t>myndini</a:t>
            </a:r>
            <a:r>
              <a:rPr lang="da-DK" sz="3500" dirty="0" smtClean="0"/>
              <a:t> </a:t>
            </a:r>
            <a:r>
              <a:rPr lang="da-DK" sz="3500" dirty="0" err="1" smtClean="0"/>
              <a:t>ein</a:t>
            </a:r>
            <a:r>
              <a:rPr lang="da-DK" sz="3500" dirty="0" smtClean="0"/>
              <a:t> </a:t>
            </a:r>
            <a:r>
              <a:rPr lang="da-DK" sz="3500" dirty="0" err="1" smtClean="0"/>
              <a:t>skúli</a:t>
            </a:r>
            <a:r>
              <a:rPr lang="da-DK" sz="3500" dirty="0" smtClean="0"/>
              <a:t>, og eg </a:t>
            </a:r>
            <a:r>
              <a:rPr lang="da-DK" sz="3500" dirty="0" err="1" smtClean="0"/>
              <a:t>kundi</a:t>
            </a:r>
            <a:r>
              <a:rPr lang="da-DK" sz="3500" dirty="0" smtClean="0"/>
              <a:t> </a:t>
            </a:r>
            <a:r>
              <a:rPr lang="da-DK" sz="3500" dirty="0" err="1" smtClean="0"/>
              <a:t>gingið</a:t>
            </a:r>
            <a:r>
              <a:rPr lang="da-DK" sz="3500" dirty="0" smtClean="0"/>
              <a:t> har</a:t>
            </a:r>
            <a:br>
              <a:rPr lang="da-DK" sz="3500" dirty="0" smtClean="0"/>
            </a:br>
            <a:r>
              <a:rPr lang="da-DK" sz="3500" dirty="0" err="1" smtClean="0"/>
              <a:t>Ein</a:t>
            </a:r>
            <a:r>
              <a:rPr lang="da-DK" sz="3500" dirty="0" smtClean="0"/>
              <a:t> </a:t>
            </a:r>
            <a:r>
              <a:rPr lang="da-DK" sz="3500" dirty="0" err="1" smtClean="0"/>
              <a:t>genta</a:t>
            </a:r>
            <a:r>
              <a:rPr lang="da-DK" sz="3500" dirty="0" smtClean="0"/>
              <a:t> og </a:t>
            </a:r>
            <a:r>
              <a:rPr lang="da-DK" sz="3500" dirty="0" err="1" smtClean="0"/>
              <a:t>ein</a:t>
            </a:r>
            <a:r>
              <a:rPr lang="da-DK" sz="3500" dirty="0" smtClean="0"/>
              <a:t> </a:t>
            </a:r>
            <a:r>
              <a:rPr lang="da-DK" sz="3500" dirty="0" err="1" smtClean="0"/>
              <a:t>drongur</a:t>
            </a:r>
            <a:r>
              <a:rPr lang="da-DK" sz="3500" dirty="0" smtClean="0"/>
              <a:t> </a:t>
            </a:r>
            <a:r>
              <a:rPr lang="da-DK" sz="3500" dirty="0" err="1" smtClean="0"/>
              <a:t>eru</a:t>
            </a:r>
            <a:r>
              <a:rPr lang="da-DK" sz="3500" dirty="0" smtClean="0"/>
              <a:t> </a:t>
            </a:r>
            <a:r>
              <a:rPr lang="da-DK" sz="3500" dirty="0" err="1" smtClean="0"/>
              <a:t>komin</a:t>
            </a:r>
            <a:r>
              <a:rPr lang="da-DK" sz="3500" dirty="0" smtClean="0"/>
              <a:t> til </a:t>
            </a:r>
            <a:r>
              <a:rPr lang="da-DK" sz="3500" dirty="0" err="1" smtClean="0"/>
              <a:t>ein</a:t>
            </a:r>
            <a:r>
              <a:rPr lang="da-DK" sz="3500" dirty="0" smtClean="0"/>
              <a:t> </a:t>
            </a:r>
            <a:r>
              <a:rPr lang="da-DK" sz="3500" dirty="0" err="1" smtClean="0"/>
              <a:t>brunn</a:t>
            </a:r>
            <a:r>
              <a:rPr lang="da-DK" sz="3500" dirty="0" smtClean="0"/>
              <a:t/>
            </a:r>
            <a:br>
              <a:rPr lang="da-DK" sz="3500" dirty="0" smtClean="0"/>
            </a:br>
            <a:r>
              <a:rPr lang="da-DK" sz="3500" dirty="0" err="1" smtClean="0"/>
              <a:t>Hon</a:t>
            </a:r>
            <a:r>
              <a:rPr lang="da-DK" sz="3500" dirty="0" smtClean="0"/>
              <a:t> </a:t>
            </a:r>
            <a:r>
              <a:rPr lang="da-DK" sz="3500" dirty="0" err="1" smtClean="0"/>
              <a:t>drekkur</a:t>
            </a:r>
            <a:r>
              <a:rPr lang="da-DK" sz="3500" dirty="0" smtClean="0"/>
              <a:t> </a:t>
            </a:r>
            <a:r>
              <a:rPr lang="da-DK" sz="3500" dirty="0" err="1" smtClean="0"/>
              <a:t>vatn</a:t>
            </a:r>
            <a:r>
              <a:rPr lang="da-DK" sz="3500" dirty="0" smtClean="0"/>
              <a:t> í </a:t>
            </a:r>
            <a:r>
              <a:rPr lang="da-DK" sz="3500" dirty="0" err="1" smtClean="0"/>
              <a:t>sólini</a:t>
            </a:r>
            <a:r>
              <a:rPr lang="da-DK" sz="3500" dirty="0" smtClean="0"/>
              <a:t> og </a:t>
            </a:r>
            <a:r>
              <a:rPr lang="da-DK" sz="3500" dirty="0" err="1" smtClean="0"/>
              <a:t>smílist</a:t>
            </a:r>
            <a:r>
              <a:rPr lang="da-DK" sz="3500" dirty="0" smtClean="0"/>
              <a:t> </a:t>
            </a:r>
            <a:r>
              <a:rPr lang="da-DK" sz="3500" dirty="0" err="1" smtClean="0"/>
              <a:t>glað</a:t>
            </a:r>
            <a:r>
              <a:rPr lang="da-DK" sz="3500" dirty="0" smtClean="0"/>
              <a:t> og </a:t>
            </a:r>
            <a:r>
              <a:rPr lang="da-DK" sz="3500" dirty="0" err="1" smtClean="0"/>
              <a:t>sunn</a:t>
            </a:r>
            <a:r>
              <a:rPr lang="da-DK" sz="3500" dirty="0" smtClean="0"/>
              <a:t/>
            </a:r>
            <a:br>
              <a:rPr lang="da-DK" sz="3500" dirty="0" smtClean="0"/>
            </a:br>
            <a:r>
              <a:rPr lang="da-DK" sz="3500" dirty="0" err="1" smtClean="0"/>
              <a:t>Tað</a:t>
            </a:r>
            <a:r>
              <a:rPr lang="da-DK" sz="3500" dirty="0" smtClean="0"/>
              <a:t> </a:t>
            </a:r>
            <a:r>
              <a:rPr lang="da-DK" sz="3500" dirty="0" err="1" smtClean="0"/>
              <a:t>kundi</a:t>
            </a:r>
            <a:r>
              <a:rPr lang="da-DK" sz="3500" dirty="0" smtClean="0"/>
              <a:t> </a:t>
            </a:r>
            <a:r>
              <a:rPr lang="da-DK" sz="3500" dirty="0" err="1" smtClean="0"/>
              <a:t>verið</a:t>
            </a:r>
            <a:r>
              <a:rPr lang="da-DK" sz="3500" dirty="0" smtClean="0"/>
              <a:t> eg, </a:t>
            </a:r>
            <a:r>
              <a:rPr lang="da-DK" sz="3500" dirty="0" err="1" smtClean="0"/>
              <a:t>tað</a:t>
            </a:r>
            <a:r>
              <a:rPr lang="da-DK" sz="3500" dirty="0" smtClean="0"/>
              <a:t> </a:t>
            </a:r>
            <a:r>
              <a:rPr lang="da-DK" sz="3500" dirty="0" err="1" smtClean="0"/>
              <a:t>kundi</a:t>
            </a:r>
            <a:r>
              <a:rPr lang="da-DK" sz="3500" dirty="0" smtClean="0"/>
              <a:t> </a:t>
            </a:r>
            <a:r>
              <a:rPr lang="da-DK" sz="3500" dirty="0" err="1" smtClean="0"/>
              <a:t>verið</a:t>
            </a:r>
            <a:r>
              <a:rPr lang="da-DK" sz="3500" dirty="0" smtClean="0"/>
              <a:t> </a:t>
            </a:r>
            <a:r>
              <a:rPr lang="da-DK" sz="3500" dirty="0" err="1" smtClean="0"/>
              <a:t>tú</a:t>
            </a:r>
            <a:r>
              <a:rPr lang="da-DK" sz="3500" dirty="0" smtClean="0"/>
              <a:t/>
            </a:r>
            <a:br>
              <a:rPr lang="da-DK" sz="3500" dirty="0" smtClean="0"/>
            </a:br>
            <a:r>
              <a:rPr lang="da-DK" sz="3500" dirty="0" smtClean="0"/>
              <a:t>Eg </a:t>
            </a:r>
            <a:r>
              <a:rPr lang="da-DK" sz="3500" dirty="0" err="1" smtClean="0"/>
              <a:t>siti</a:t>
            </a:r>
            <a:r>
              <a:rPr lang="da-DK" sz="3500" dirty="0" smtClean="0"/>
              <a:t> her í </a:t>
            </a:r>
            <a:r>
              <a:rPr lang="da-DK" sz="3500" dirty="0" err="1" smtClean="0"/>
              <a:t>Føroyum</a:t>
            </a:r>
            <a:r>
              <a:rPr lang="da-DK" sz="3500" dirty="0" smtClean="0"/>
              <a:t>, og eg </a:t>
            </a:r>
            <a:r>
              <a:rPr lang="da-DK" sz="3500" dirty="0" err="1" smtClean="0"/>
              <a:t>hugsi</a:t>
            </a:r>
            <a:r>
              <a:rPr lang="da-DK" sz="3500" dirty="0" smtClean="0"/>
              <a:t> </a:t>
            </a:r>
            <a:r>
              <a:rPr lang="da-DK" sz="3500" dirty="0" err="1" smtClean="0"/>
              <a:t>um</a:t>
            </a:r>
            <a:r>
              <a:rPr lang="da-DK" sz="3500" dirty="0" smtClean="0"/>
              <a:t> </a:t>
            </a:r>
            <a:r>
              <a:rPr lang="da-DK" sz="3500" dirty="0" err="1" smtClean="0"/>
              <a:t>teg</a:t>
            </a:r>
            <a:r>
              <a:rPr lang="da-DK" sz="3500" dirty="0" smtClean="0"/>
              <a:t> </a:t>
            </a:r>
            <a:r>
              <a:rPr lang="da-DK" sz="3500" dirty="0" err="1" smtClean="0"/>
              <a:t>nú</a:t>
            </a:r>
            <a:endParaRPr lang="da-DK" sz="3500" dirty="0"/>
          </a:p>
        </p:txBody>
      </p:sp>
    </p:spTree>
    <p:extLst>
      <p:ext uri="{BB962C8B-B14F-4D97-AF65-F5344CB8AC3E}">
        <p14:creationId xmlns:p14="http://schemas.microsoft.com/office/powerpoint/2010/main" val="1273604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17237" y="344346"/>
            <a:ext cx="9439564" cy="580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3600" dirty="0" err="1" smtClean="0"/>
              <a:t>Handan</a:t>
            </a:r>
            <a:r>
              <a:rPr lang="da-DK" sz="3600" dirty="0" smtClean="0"/>
              <a:t> </a:t>
            </a:r>
            <a:r>
              <a:rPr lang="da-DK" sz="3600" dirty="0" err="1" smtClean="0"/>
              <a:t>gráu</a:t>
            </a:r>
            <a:r>
              <a:rPr lang="da-DK" sz="3600" dirty="0" smtClean="0"/>
              <a:t> </a:t>
            </a:r>
            <a:r>
              <a:rPr lang="da-DK" sz="3600" dirty="0" err="1" smtClean="0"/>
              <a:t>høvini</a:t>
            </a:r>
            <a:r>
              <a:rPr lang="da-DK" sz="3600" dirty="0" smtClean="0"/>
              <a:t> </a:t>
            </a:r>
            <a:r>
              <a:rPr lang="da-DK" sz="3600" dirty="0" err="1" smtClean="0"/>
              <a:t>leikar</a:t>
            </a:r>
            <a:r>
              <a:rPr lang="da-DK" sz="3600" dirty="0" smtClean="0"/>
              <a:t> í </a:t>
            </a:r>
            <a:r>
              <a:rPr lang="da-DK" sz="3600" dirty="0" err="1" smtClean="0"/>
              <a:t>ein</a:t>
            </a:r>
            <a:r>
              <a:rPr lang="da-DK" sz="3600" dirty="0" smtClean="0"/>
              <a:t> </a:t>
            </a:r>
            <a:r>
              <a:rPr lang="da-DK" sz="3600" dirty="0" err="1" smtClean="0"/>
              <a:t>ódn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err="1" smtClean="0"/>
              <a:t>Trøini</a:t>
            </a:r>
            <a:r>
              <a:rPr lang="da-DK" sz="3600" dirty="0" smtClean="0"/>
              <a:t> </a:t>
            </a:r>
            <a:r>
              <a:rPr lang="da-DK" sz="3600" dirty="0" err="1" smtClean="0"/>
              <a:t>tey</a:t>
            </a:r>
            <a:r>
              <a:rPr lang="da-DK" sz="3600" dirty="0" smtClean="0"/>
              <a:t> </a:t>
            </a:r>
            <a:r>
              <a:rPr lang="da-DK" sz="3600" dirty="0" err="1" smtClean="0"/>
              <a:t>skelva</a:t>
            </a:r>
            <a:r>
              <a:rPr lang="da-DK" sz="3600" dirty="0" smtClean="0"/>
              <a:t> og eg </a:t>
            </a:r>
            <a:r>
              <a:rPr lang="da-DK" sz="3600" dirty="0" err="1" smtClean="0"/>
              <a:t>síggi</a:t>
            </a:r>
            <a:r>
              <a:rPr lang="da-DK" sz="3600" dirty="0" smtClean="0"/>
              <a:t> </a:t>
            </a:r>
            <a:r>
              <a:rPr lang="da-DK" sz="3600" dirty="0" err="1" smtClean="0"/>
              <a:t>bangin</a:t>
            </a:r>
            <a:r>
              <a:rPr lang="da-DK" sz="3600" dirty="0" smtClean="0"/>
              <a:t> børn</a:t>
            </a:r>
            <a:br>
              <a:rPr lang="da-DK" sz="3600" dirty="0" smtClean="0"/>
            </a:br>
            <a:r>
              <a:rPr lang="da-DK" sz="3600" dirty="0" err="1" smtClean="0"/>
              <a:t>Raka</a:t>
            </a:r>
            <a:r>
              <a:rPr lang="da-DK" sz="3600" dirty="0" smtClean="0"/>
              <a:t> </a:t>
            </a:r>
            <a:r>
              <a:rPr lang="da-DK" sz="3600" dirty="0" err="1" smtClean="0"/>
              <a:t>kann</a:t>
            </a:r>
            <a:r>
              <a:rPr lang="da-DK" sz="3600" dirty="0" smtClean="0"/>
              <a:t> </a:t>
            </a:r>
            <a:r>
              <a:rPr lang="da-DK" sz="3600" dirty="0" err="1" smtClean="0"/>
              <a:t>ein</a:t>
            </a:r>
            <a:r>
              <a:rPr lang="da-DK" sz="3600" dirty="0" smtClean="0"/>
              <a:t> </a:t>
            </a:r>
            <a:r>
              <a:rPr lang="da-DK" sz="3600" dirty="0" err="1" smtClean="0"/>
              <a:t>vanlukka</a:t>
            </a:r>
            <a:r>
              <a:rPr lang="da-DK" sz="3600" dirty="0" smtClean="0"/>
              <a:t> </a:t>
            </a:r>
            <a:r>
              <a:rPr lang="da-DK" sz="3600" dirty="0" err="1" smtClean="0"/>
              <a:t>eitt</a:t>
            </a:r>
            <a:r>
              <a:rPr lang="da-DK" sz="3600" dirty="0" smtClean="0"/>
              <a:t> </a:t>
            </a:r>
            <a:r>
              <a:rPr lang="da-DK" sz="3600" dirty="0" err="1" smtClean="0"/>
              <a:t>mannalív</a:t>
            </a:r>
            <a:r>
              <a:rPr lang="da-DK" sz="3600" dirty="0" smtClean="0"/>
              <a:t> so </a:t>
            </a:r>
            <a:r>
              <a:rPr lang="da-DK" sz="3600" dirty="0" err="1" smtClean="0"/>
              <a:t>dýrt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err="1" smtClean="0"/>
              <a:t>Ein</a:t>
            </a:r>
            <a:r>
              <a:rPr lang="da-DK" sz="3600" dirty="0" smtClean="0"/>
              <a:t> </a:t>
            </a:r>
            <a:r>
              <a:rPr lang="da-DK" sz="3600" dirty="0" err="1" smtClean="0"/>
              <a:t>flóðalda</a:t>
            </a:r>
            <a:r>
              <a:rPr lang="da-DK" sz="3600" dirty="0" smtClean="0"/>
              <a:t> </a:t>
            </a:r>
            <a:r>
              <a:rPr lang="da-DK" sz="3600" dirty="0" err="1" smtClean="0"/>
              <a:t>kann</a:t>
            </a:r>
            <a:r>
              <a:rPr lang="da-DK" sz="3600" dirty="0" smtClean="0"/>
              <a:t> </a:t>
            </a:r>
            <a:r>
              <a:rPr lang="da-DK" sz="3600" dirty="0" err="1" smtClean="0"/>
              <a:t>skola</a:t>
            </a:r>
            <a:r>
              <a:rPr lang="da-DK" sz="3600" dirty="0" smtClean="0"/>
              <a:t> </a:t>
            </a:r>
            <a:r>
              <a:rPr lang="da-DK" sz="3600" dirty="0" err="1" smtClean="0"/>
              <a:t>allar</a:t>
            </a:r>
            <a:r>
              <a:rPr lang="da-DK" sz="3600" dirty="0" smtClean="0"/>
              <a:t> </a:t>
            </a:r>
            <a:r>
              <a:rPr lang="da-DK" sz="3600" dirty="0" err="1" smtClean="0"/>
              <a:t>vakrar</a:t>
            </a:r>
            <a:r>
              <a:rPr lang="da-DK" sz="3600" dirty="0" smtClean="0"/>
              <a:t> </a:t>
            </a:r>
            <a:r>
              <a:rPr lang="da-DK" sz="3600" dirty="0" err="1" smtClean="0"/>
              <a:t>dreymar</a:t>
            </a:r>
            <a:r>
              <a:rPr lang="da-DK" sz="3600" dirty="0" smtClean="0"/>
              <a:t> </a:t>
            </a:r>
            <a:r>
              <a:rPr lang="da-DK" sz="3600" dirty="0" err="1" smtClean="0"/>
              <a:t>burt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eg, </a:t>
            </a: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</a:t>
            </a:r>
            <a:r>
              <a:rPr lang="da-DK" sz="3600" dirty="0" err="1" smtClean="0"/>
              <a:t>tú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smtClean="0"/>
              <a:t>Eg </a:t>
            </a:r>
            <a:r>
              <a:rPr lang="da-DK" sz="3600" dirty="0" err="1" smtClean="0"/>
              <a:t>siti</a:t>
            </a:r>
            <a:r>
              <a:rPr lang="da-DK" sz="3600" dirty="0" smtClean="0"/>
              <a:t> her í </a:t>
            </a:r>
            <a:r>
              <a:rPr lang="da-DK" sz="3600" dirty="0" err="1" smtClean="0"/>
              <a:t>Føroyum</a:t>
            </a:r>
            <a:r>
              <a:rPr lang="da-DK" sz="3600" dirty="0" smtClean="0"/>
              <a:t>, og eg </a:t>
            </a:r>
            <a:r>
              <a:rPr lang="da-DK" sz="3600" dirty="0" err="1" smtClean="0"/>
              <a:t>hugsi</a:t>
            </a:r>
            <a:r>
              <a:rPr lang="da-DK" sz="3600" dirty="0" smtClean="0"/>
              <a:t> </a:t>
            </a:r>
            <a:r>
              <a:rPr lang="da-DK" sz="3600" dirty="0" err="1" smtClean="0"/>
              <a:t>um</a:t>
            </a:r>
            <a:r>
              <a:rPr lang="da-DK" sz="3600" dirty="0" smtClean="0"/>
              <a:t> </a:t>
            </a:r>
            <a:r>
              <a:rPr lang="da-DK" sz="3600" dirty="0" err="1" smtClean="0"/>
              <a:t>teg</a:t>
            </a:r>
            <a:r>
              <a:rPr lang="da-DK" sz="3600" dirty="0" smtClean="0"/>
              <a:t> </a:t>
            </a:r>
            <a:r>
              <a:rPr lang="da-DK" sz="3600" dirty="0" err="1" smtClean="0"/>
              <a:t>nú</a:t>
            </a:r>
            <a:endParaRPr lang="da-DK" sz="3600" dirty="0" smtClean="0"/>
          </a:p>
          <a:p>
            <a:pPr>
              <a:lnSpc>
                <a:spcPct val="150000"/>
              </a:lnSpc>
            </a:pPr>
            <a:endParaRPr lang="da-DK" sz="3500" dirty="0"/>
          </a:p>
        </p:txBody>
      </p:sp>
    </p:spTree>
    <p:extLst>
      <p:ext uri="{BB962C8B-B14F-4D97-AF65-F5344CB8AC3E}">
        <p14:creationId xmlns:p14="http://schemas.microsoft.com/office/powerpoint/2010/main" val="73994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17237" y="344346"/>
            <a:ext cx="9439564" cy="580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3600" dirty="0" err="1" smtClean="0"/>
              <a:t>Handan</a:t>
            </a:r>
            <a:r>
              <a:rPr lang="da-DK" sz="3600" dirty="0" smtClean="0"/>
              <a:t> </a:t>
            </a:r>
            <a:r>
              <a:rPr lang="da-DK" sz="3600" dirty="0" err="1" smtClean="0"/>
              <a:t>grønu</a:t>
            </a:r>
            <a:r>
              <a:rPr lang="da-DK" sz="3600" dirty="0" smtClean="0"/>
              <a:t> </a:t>
            </a:r>
            <a:r>
              <a:rPr lang="da-DK" sz="3600" dirty="0" err="1" smtClean="0"/>
              <a:t>skógina</a:t>
            </a:r>
            <a:r>
              <a:rPr lang="da-DK" sz="3600" dirty="0" smtClean="0"/>
              <a:t> er </a:t>
            </a:r>
            <a:r>
              <a:rPr lang="da-DK" sz="3600" dirty="0" err="1" smtClean="0"/>
              <a:t>jørðin</a:t>
            </a:r>
            <a:r>
              <a:rPr lang="da-DK" sz="3600" dirty="0" smtClean="0"/>
              <a:t> </a:t>
            </a:r>
            <a:r>
              <a:rPr lang="da-DK" sz="3600" dirty="0" err="1" smtClean="0"/>
              <a:t>sviðin</a:t>
            </a:r>
            <a:r>
              <a:rPr lang="da-DK" sz="3600" dirty="0" smtClean="0"/>
              <a:t> av</a:t>
            </a:r>
            <a:br>
              <a:rPr lang="da-DK" sz="3600" dirty="0" smtClean="0"/>
            </a:br>
            <a:r>
              <a:rPr lang="da-DK" sz="3600" dirty="0" err="1" smtClean="0"/>
              <a:t>Dagurin</a:t>
            </a:r>
            <a:r>
              <a:rPr lang="da-DK" sz="3600" dirty="0" smtClean="0"/>
              <a:t> er </a:t>
            </a:r>
            <a:r>
              <a:rPr lang="da-DK" sz="3600" dirty="0" err="1" smtClean="0"/>
              <a:t>vónleysur</a:t>
            </a:r>
            <a:r>
              <a:rPr lang="da-DK" sz="3600" dirty="0" smtClean="0"/>
              <a:t> </a:t>
            </a:r>
            <a:r>
              <a:rPr lang="da-DK" sz="3600" dirty="0" err="1" smtClean="0"/>
              <a:t>hann</a:t>
            </a:r>
            <a:r>
              <a:rPr lang="da-DK" sz="3600" dirty="0" smtClean="0"/>
              <a:t> </a:t>
            </a:r>
            <a:r>
              <a:rPr lang="da-DK" sz="3600" dirty="0" err="1" smtClean="0"/>
              <a:t>onga</a:t>
            </a:r>
            <a:r>
              <a:rPr lang="da-DK" sz="3600" dirty="0" smtClean="0"/>
              <a:t> </a:t>
            </a:r>
            <a:r>
              <a:rPr lang="da-DK" sz="3600" dirty="0" err="1" smtClean="0"/>
              <a:t>mettu</a:t>
            </a:r>
            <a:r>
              <a:rPr lang="da-DK" sz="3600" dirty="0" smtClean="0"/>
              <a:t> gav</a:t>
            </a:r>
            <a:br>
              <a:rPr lang="da-DK" sz="3600" dirty="0" smtClean="0"/>
            </a:br>
            <a:r>
              <a:rPr lang="da-DK" sz="3600" dirty="0" smtClean="0"/>
              <a:t>Eg </a:t>
            </a:r>
            <a:r>
              <a:rPr lang="da-DK" sz="3600" dirty="0" err="1" smtClean="0"/>
              <a:t>veit</a:t>
            </a:r>
            <a:r>
              <a:rPr lang="da-DK" sz="3600" dirty="0" smtClean="0"/>
              <a:t> at </a:t>
            </a:r>
            <a:r>
              <a:rPr lang="da-DK" sz="3600" dirty="0" err="1" smtClean="0"/>
              <a:t>læknar</a:t>
            </a:r>
            <a:r>
              <a:rPr lang="da-DK" sz="3600" dirty="0" smtClean="0"/>
              <a:t> </a:t>
            </a:r>
            <a:r>
              <a:rPr lang="da-DK" sz="3600" dirty="0" err="1" smtClean="0"/>
              <a:t>fara</a:t>
            </a:r>
            <a:r>
              <a:rPr lang="da-DK" sz="3600" dirty="0" smtClean="0"/>
              <a:t> </a:t>
            </a:r>
            <a:r>
              <a:rPr lang="da-DK" sz="3600" dirty="0" err="1" smtClean="0"/>
              <a:t>út</a:t>
            </a:r>
            <a:r>
              <a:rPr lang="da-DK" sz="3600" dirty="0" smtClean="0"/>
              <a:t>, </a:t>
            </a:r>
            <a:r>
              <a:rPr lang="da-DK" sz="3600" dirty="0" err="1" smtClean="0"/>
              <a:t>bjargað</a:t>
            </a:r>
            <a:r>
              <a:rPr lang="da-DK" sz="3600" dirty="0" smtClean="0"/>
              <a:t> </a:t>
            </a:r>
            <a:r>
              <a:rPr lang="da-DK" sz="3600" dirty="0" err="1" smtClean="0"/>
              <a:t>verða</a:t>
            </a:r>
            <a:r>
              <a:rPr lang="da-DK" sz="3600" dirty="0" smtClean="0"/>
              <a:t> </a:t>
            </a:r>
            <a:r>
              <a:rPr lang="da-DK" sz="3600" dirty="0" err="1" smtClean="0"/>
              <a:t>mong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smtClean="0"/>
              <a:t>Og </a:t>
            </a:r>
            <a:r>
              <a:rPr lang="da-DK" sz="3600" dirty="0" err="1" smtClean="0"/>
              <a:t>góðir</a:t>
            </a:r>
            <a:r>
              <a:rPr lang="da-DK" sz="3600" dirty="0" smtClean="0"/>
              <a:t> </a:t>
            </a:r>
            <a:r>
              <a:rPr lang="da-DK" sz="3600" dirty="0" err="1" smtClean="0"/>
              <a:t>samarittar</a:t>
            </a:r>
            <a:r>
              <a:rPr lang="da-DK" sz="3600" dirty="0" smtClean="0"/>
              <a:t> </a:t>
            </a:r>
            <a:r>
              <a:rPr lang="da-DK" sz="3600" dirty="0" err="1" smtClean="0"/>
              <a:t>bera</a:t>
            </a:r>
            <a:r>
              <a:rPr lang="da-DK" sz="3600" dirty="0" smtClean="0"/>
              <a:t> mat til </a:t>
            </a:r>
            <a:r>
              <a:rPr lang="da-DK" sz="3600" dirty="0" err="1" smtClean="0"/>
              <a:t>veik</a:t>
            </a:r>
            <a:r>
              <a:rPr lang="da-DK" sz="3600" dirty="0" smtClean="0"/>
              <a:t> og </a:t>
            </a:r>
            <a:r>
              <a:rPr lang="da-DK" sz="3600" dirty="0" err="1" smtClean="0"/>
              <a:t>svong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eg, </a:t>
            </a: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</a:t>
            </a:r>
            <a:r>
              <a:rPr lang="da-DK" sz="3600" dirty="0" err="1" smtClean="0"/>
              <a:t>tú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smtClean="0"/>
              <a:t>Eg </a:t>
            </a:r>
            <a:r>
              <a:rPr lang="da-DK" sz="3600" dirty="0" err="1" smtClean="0"/>
              <a:t>siti</a:t>
            </a:r>
            <a:r>
              <a:rPr lang="da-DK" sz="3600" dirty="0" smtClean="0"/>
              <a:t> her í </a:t>
            </a:r>
            <a:r>
              <a:rPr lang="da-DK" sz="3600" dirty="0" err="1" smtClean="0"/>
              <a:t>Føroyum</a:t>
            </a:r>
            <a:r>
              <a:rPr lang="da-DK" sz="3600" dirty="0" smtClean="0"/>
              <a:t>, og eg </a:t>
            </a:r>
            <a:r>
              <a:rPr lang="da-DK" sz="3600" dirty="0" err="1" smtClean="0"/>
              <a:t>hugsi</a:t>
            </a:r>
            <a:r>
              <a:rPr lang="da-DK" sz="3600" dirty="0" smtClean="0"/>
              <a:t> </a:t>
            </a:r>
            <a:r>
              <a:rPr lang="da-DK" sz="3600" dirty="0" err="1" smtClean="0"/>
              <a:t>um</a:t>
            </a:r>
            <a:r>
              <a:rPr lang="da-DK" sz="3600" dirty="0" smtClean="0"/>
              <a:t> </a:t>
            </a:r>
            <a:r>
              <a:rPr lang="da-DK" sz="3600" dirty="0" err="1" smtClean="0"/>
              <a:t>teg</a:t>
            </a:r>
            <a:r>
              <a:rPr lang="da-DK" sz="3600" dirty="0" smtClean="0"/>
              <a:t> </a:t>
            </a:r>
            <a:r>
              <a:rPr lang="da-DK" sz="3600" dirty="0" err="1" smtClean="0"/>
              <a:t>nú</a:t>
            </a:r>
            <a:endParaRPr lang="da-DK" sz="3600" dirty="0" smtClean="0"/>
          </a:p>
          <a:p>
            <a:pPr>
              <a:lnSpc>
                <a:spcPct val="150000"/>
              </a:lnSpc>
            </a:pPr>
            <a:endParaRPr lang="da-DK" sz="3500" dirty="0"/>
          </a:p>
        </p:txBody>
      </p:sp>
    </p:spTree>
    <p:extLst>
      <p:ext uri="{BB962C8B-B14F-4D97-AF65-F5344CB8AC3E}">
        <p14:creationId xmlns:p14="http://schemas.microsoft.com/office/powerpoint/2010/main" val="382901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17237" y="344346"/>
            <a:ext cx="9439564" cy="580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3600" dirty="0" err="1" smtClean="0"/>
              <a:t>Handan</a:t>
            </a:r>
            <a:r>
              <a:rPr lang="da-DK" sz="3600" dirty="0" smtClean="0"/>
              <a:t> </a:t>
            </a:r>
            <a:r>
              <a:rPr lang="da-DK" sz="3600" dirty="0" err="1" smtClean="0"/>
              <a:t>myrku</a:t>
            </a:r>
            <a:r>
              <a:rPr lang="da-DK" sz="3600" dirty="0" smtClean="0"/>
              <a:t> </a:t>
            </a:r>
            <a:r>
              <a:rPr lang="da-DK" sz="3600" dirty="0" err="1" smtClean="0"/>
              <a:t>skýggini</a:t>
            </a:r>
            <a:r>
              <a:rPr lang="da-DK" sz="3600" dirty="0" smtClean="0"/>
              <a:t> </a:t>
            </a:r>
            <a:r>
              <a:rPr lang="da-DK" sz="3600" dirty="0" err="1" smtClean="0"/>
              <a:t>ein</a:t>
            </a:r>
            <a:r>
              <a:rPr lang="da-DK" sz="3600" dirty="0" smtClean="0"/>
              <a:t> </a:t>
            </a:r>
            <a:r>
              <a:rPr lang="da-DK" sz="3600" dirty="0" err="1" smtClean="0"/>
              <a:t>sól</a:t>
            </a:r>
            <a:r>
              <a:rPr lang="da-DK" sz="3600" dirty="0" smtClean="0"/>
              <a:t> sum </a:t>
            </a:r>
            <a:r>
              <a:rPr lang="da-DK" sz="3600" dirty="0" err="1" smtClean="0"/>
              <a:t>skínur</a:t>
            </a:r>
            <a:r>
              <a:rPr lang="da-DK" sz="3600" dirty="0" smtClean="0"/>
              <a:t> </a:t>
            </a:r>
            <a:r>
              <a:rPr lang="da-DK" sz="3600" dirty="0" err="1" smtClean="0"/>
              <a:t>bjørt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err="1" smtClean="0"/>
              <a:t>Kanska</a:t>
            </a:r>
            <a:r>
              <a:rPr lang="da-DK" sz="3600" dirty="0" smtClean="0"/>
              <a:t> eg </a:t>
            </a:r>
            <a:r>
              <a:rPr lang="da-DK" sz="3600" dirty="0" err="1" smtClean="0"/>
              <a:t>kann</a:t>
            </a:r>
            <a:r>
              <a:rPr lang="da-DK" sz="3600" dirty="0" smtClean="0"/>
              <a:t> </a:t>
            </a:r>
            <a:r>
              <a:rPr lang="da-DK" sz="3600" dirty="0" err="1" smtClean="0"/>
              <a:t>hjálpa</a:t>
            </a:r>
            <a:r>
              <a:rPr lang="da-DK" sz="3600" dirty="0" smtClean="0"/>
              <a:t>, og eg </a:t>
            </a:r>
            <a:r>
              <a:rPr lang="da-DK" sz="3600" dirty="0" err="1" smtClean="0"/>
              <a:t>fái</a:t>
            </a:r>
            <a:r>
              <a:rPr lang="da-DK" sz="3600" dirty="0" smtClean="0"/>
              <a:t> </a:t>
            </a:r>
            <a:r>
              <a:rPr lang="da-DK" sz="3600" dirty="0" err="1" smtClean="0"/>
              <a:t>okkurt</a:t>
            </a:r>
            <a:r>
              <a:rPr lang="da-DK" sz="3600" dirty="0" smtClean="0"/>
              <a:t> </a:t>
            </a:r>
            <a:r>
              <a:rPr lang="da-DK" sz="3600" dirty="0" err="1" smtClean="0"/>
              <a:t>gjørt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err="1" smtClean="0"/>
              <a:t>Gævi</a:t>
            </a:r>
            <a:r>
              <a:rPr lang="da-DK" sz="3600" dirty="0" smtClean="0"/>
              <a:t> at </a:t>
            </a:r>
            <a:r>
              <a:rPr lang="da-DK" sz="3600" dirty="0" err="1" smtClean="0"/>
              <a:t>mítt</a:t>
            </a:r>
            <a:r>
              <a:rPr lang="da-DK" sz="3600" dirty="0" smtClean="0"/>
              <a:t> </a:t>
            </a:r>
            <a:r>
              <a:rPr lang="da-DK" sz="3600" dirty="0" err="1" smtClean="0"/>
              <a:t>hjarta</a:t>
            </a:r>
            <a:r>
              <a:rPr lang="da-DK" sz="3600" dirty="0" smtClean="0"/>
              <a:t> </a:t>
            </a:r>
            <a:r>
              <a:rPr lang="da-DK" sz="3600" dirty="0" err="1" smtClean="0"/>
              <a:t>altíð</a:t>
            </a:r>
            <a:r>
              <a:rPr lang="da-DK" sz="3600" dirty="0" smtClean="0"/>
              <a:t> </a:t>
            </a:r>
            <a:r>
              <a:rPr lang="da-DK" sz="3600" dirty="0" err="1" smtClean="0"/>
              <a:t>føla</a:t>
            </a:r>
            <a:r>
              <a:rPr lang="da-DK" sz="3600" dirty="0" smtClean="0"/>
              <a:t> vil </a:t>
            </a:r>
            <a:r>
              <a:rPr lang="da-DK" sz="3600" dirty="0" err="1" smtClean="0"/>
              <a:t>við</a:t>
            </a:r>
            <a:r>
              <a:rPr lang="da-DK" sz="3600" dirty="0" smtClean="0"/>
              <a:t> tær</a:t>
            </a:r>
            <a:br>
              <a:rPr lang="da-DK" sz="3600" dirty="0" smtClean="0"/>
            </a:b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eg, sum í </a:t>
            </a:r>
            <a:r>
              <a:rPr lang="da-DK" sz="3600" dirty="0" err="1" smtClean="0"/>
              <a:t>tíni</a:t>
            </a:r>
            <a:r>
              <a:rPr lang="da-DK" sz="3600" dirty="0" smtClean="0"/>
              <a:t> </a:t>
            </a:r>
            <a:r>
              <a:rPr lang="da-DK" sz="3600" dirty="0" err="1" smtClean="0"/>
              <a:t>støðu</a:t>
            </a:r>
            <a:r>
              <a:rPr lang="da-DK" sz="3600" dirty="0" smtClean="0"/>
              <a:t> var</a:t>
            </a:r>
            <a:br>
              <a:rPr lang="da-DK" sz="3600" dirty="0" smtClean="0"/>
            </a:b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eg, </a:t>
            </a:r>
            <a:r>
              <a:rPr lang="da-DK" sz="3600" dirty="0" err="1" smtClean="0"/>
              <a:t>tað</a:t>
            </a:r>
            <a:r>
              <a:rPr lang="da-DK" sz="3600" dirty="0" smtClean="0"/>
              <a:t> </a:t>
            </a:r>
            <a:r>
              <a:rPr lang="da-DK" sz="3600" dirty="0" err="1" smtClean="0"/>
              <a:t>kundi</a:t>
            </a:r>
            <a:r>
              <a:rPr lang="da-DK" sz="3600" dirty="0" smtClean="0"/>
              <a:t> </a:t>
            </a:r>
            <a:r>
              <a:rPr lang="da-DK" sz="3600" dirty="0" err="1" smtClean="0"/>
              <a:t>verið</a:t>
            </a:r>
            <a:r>
              <a:rPr lang="da-DK" sz="3600" dirty="0" smtClean="0"/>
              <a:t> </a:t>
            </a:r>
            <a:r>
              <a:rPr lang="da-DK" sz="3600" dirty="0" err="1" smtClean="0"/>
              <a:t>tú</a:t>
            </a: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 smtClean="0"/>
              <a:t>Eg </a:t>
            </a:r>
            <a:r>
              <a:rPr lang="da-DK" sz="3600" dirty="0" err="1" smtClean="0"/>
              <a:t>siti</a:t>
            </a:r>
            <a:r>
              <a:rPr lang="da-DK" sz="3600" dirty="0" smtClean="0"/>
              <a:t> her í </a:t>
            </a:r>
            <a:r>
              <a:rPr lang="da-DK" sz="3600" dirty="0" err="1" smtClean="0"/>
              <a:t>Føroyum</a:t>
            </a:r>
            <a:r>
              <a:rPr lang="da-DK" sz="3600" dirty="0" smtClean="0"/>
              <a:t> og eg </a:t>
            </a:r>
            <a:r>
              <a:rPr lang="da-DK" sz="3600" dirty="0" err="1" smtClean="0"/>
              <a:t>hugsi</a:t>
            </a:r>
            <a:r>
              <a:rPr lang="da-DK" sz="3600" dirty="0" smtClean="0"/>
              <a:t> </a:t>
            </a:r>
            <a:r>
              <a:rPr lang="da-DK" sz="3600" dirty="0" err="1" smtClean="0"/>
              <a:t>um</a:t>
            </a:r>
            <a:r>
              <a:rPr lang="da-DK" sz="3600" dirty="0" smtClean="0"/>
              <a:t> </a:t>
            </a:r>
            <a:r>
              <a:rPr lang="da-DK" sz="3600" dirty="0" err="1" smtClean="0"/>
              <a:t>teg</a:t>
            </a:r>
            <a:r>
              <a:rPr lang="da-DK" sz="3600" dirty="0" smtClean="0"/>
              <a:t> </a:t>
            </a:r>
            <a:r>
              <a:rPr lang="da-DK" sz="3600" dirty="0" err="1" smtClean="0"/>
              <a:t>nú</a:t>
            </a:r>
            <a:endParaRPr lang="da-DK" sz="3600" dirty="0" smtClean="0"/>
          </a:p>
          <a:p>
            <a:pPr>
              <a:lnSpc>
                <a:spcPct val="150000"/>
              </a:lnSpc>
            </a:pPr>
            <a:endParaRPr lang="da-DK" sz="3500" dirty="0"/>
          </a:p>
        </p:txBody>
      </p:sp>
    </p:spTree>
    <p:extLst>
      <p:ext uri="{BB962C8B-B14F-4D97-AF65-F5344CB8AC3E}">
        <p14:creationId xmlns:p14="http://schemas.microsoft.com/office/powerpoint/2010/main" val="28810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29215F-BA17-480F-AF76-309BF44AD8B2}"/>
</file>

<file path=customXml/itemProps2.xml><?xml version="1.0" encoding="utf-8"?>
<ds:datastoreItem xmlns:ds="http://schemas.openxmlformats.org/officeDocument/2006/customXml" ds:itemID="{427BE313-D511-4AA9-8257-DDA1C91E283F}"/>
</file>

<file path=customXml/itemProps3.xml><?xml version="1.0" encoding="utf-8"?>
<ds:datastoreItem xmlns:ds="http://schemas.openxmlformats.org/officeDocument/2006/customXml" ds:itemID="{16ACA82D-3326-4AD1-80F7-149CE9F0590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Marius Kjærbæk</dc:creator>
  <cp:lastModifiedBy>Marius Kjærbæk</cp:lastModifiedBy>
  <cp:revision>1</cp:revision>
  <dcterms:created xsi:type="dcterms:W3CDTF">2022-02-28T08:30:40Z</dcterms:created>
  <dcterms:modified xsi:type="dcterms:W3CDTF">2022-02-28T08:30:48Z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550000</vt:r8>
  </property>
</Properties>
</file>