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A88B8-F2F6-4825-AAA9-175F236FA130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095C-5568-41CF-890A-E4DD3BA7AAA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A88B8-F2F6-4825-AAA9-175F236FA130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095C-5568-41CF-890A-E4DD3BA7AAA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A88B8-F2F6-4825-AAA9-175F236FA130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095C-5568-41CF-890A-E4DD3BA7AAA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A88B8-F2F6-4825-AAA9-175F236FA130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095C-5568-41CF-890A-E4DD3BA7AAA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A88B8-F2F6-4825-AAA9-175F236FA130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095C-5568-41CF-890A-E4DD3BA7AAA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A88B8-F2F6-4825-AAA9-175F236FA130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095C-5568-41CF-890A-E4DD3BA7AAA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A88B8-F2F6-4825-AAA9-175F236FA130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095C-5568-41CF-890A-E4DD3BA7AAA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A88B8-F2F6-4825-AAA9-175F236FA130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095C-5568-41CF-890A-E4DD3BA7AAA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A88B8-F2F6-4825-AAA9-175F236FA130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095C-5568-41CF-890A-E4DD3BA7AAA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A88B8-F2F6-4825-AAA9-175F236FA130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095C-5568-41CF-890A-E4DD3BA7AAA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A88B8-F2F6-4825-AAA9-175F236FA130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095C-5568-41CF-890A-E4DD3BA7AAAD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A88B8-F2F6-4825-AAA9-175F236FA130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C095C-5568-41CF-890A-E4DD3BA7AAAD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9144000" cy="9787295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endParaRPr lang="da-DK" b="1" dirty="0" smtClean="0"/>
          </a:p>
          <a:p>
            <a:endParaRPr lang="da-DK" b="1" dirty="0"/>
          </a:p>
          <a:p>
            <a:r>
              <a:rPr lang="da-DK" b="1" dirty="0" smtClean="0"/>
              <a:t>194</a:t>
            </a:r>
            <a:endParaRPr lang="da-DK" b="1" dirty="0"/>
          </a:p>
          <a:p>
            <a:r>
              <a:rPr lang="da-DK" b="1" dirty="0"/>
              <a:t>Kristus </a:t>
            </a:r>
            <a:r>
              <a:rPr lang="da-DK" b="1" dirty="0" err="1"/>
              <a:t>reis</a:t>
            </a:r>
            <a:r>
              <a:rPr lang="da-DK" b="1" dirty="0"/>
              <a:t> </a:t>
            </a:r>
            <a:r>
              <a:rPr lang="da-DK" b="1" dirty="0" err="1"/>
              <a:t>frá</a:t>
            </a:r>
            <a:r>
              <a:rPr lang="da-DK" b="1" dirty="0"/>
              <a:t> </a:t>
            </a:r>
            <a:r>
              <a:rPr lang="da-DK" b="1" dirty="0" err="1"/>
              <a:t>deyðum</a:t>
            </a:r>
            <a:r>
              <a:rPr lang="da-DK" b="1" dirty="0"/>
              <a:t>,</a:t>
            </a:r>
          </a:p>
          <a:p>
            <a:r>
              <a:rPr lang="da-DK" b="1" dirty="0" err="1"/>
              <a:t>hjálpt</a:t>
            </a:r>
            <a:r>
              <a:rPr lang="da-DK" b="1" dirty="0"/>
              <a:t> </a:t>
            </a:r>
            <a:r>
              <a:rPr lang="da-DK" b="1" dirty="0" err="1"/>
              <a:t>eru</a:t>
            </a:r>
            <a:r>
              <a:rPr lang="da-DK" b="1" dirty="0"/>
              <a:t> </a:t>
            </a:r>
            <a:r>
              <a:rPr lang="da-DK" b="1" dirty="0" err="1"/>
              <a:t>vit</a:t>
            </a:r>
            <a:r>
              <a:rPr lang="da-DK" b="1" dirty="0"/>
              <a:t> </a:t>
            </a:r>
            <a:r>
              <a:rPr lang="da-DK" b="1" dirty="0" err="1"/>
              <a:t>úr</a:t>
            </a:r>
            <a:r>
              <a:rPr lang="da-DK" b="1" dirty="0"/>
              <a:t> </a:t>
            </a:r>
            <a:r>
              <a:rPr lang="da-DK" b="1" dirty="0" err="1"/>
              <a:t>neyðum</a:t>
            </a:r>
            <a:r>
              <a:rPr lang="da-DK" b="1" dirty="0"/>
              <a:t>,</a:t>
            </a:r>
          </a:p>
          <a:p>
            <a:r>
              <a:rPr lang="da-DK" b="1" dirty="0" err="1"/>
              <a:t>nú</a:t>
            </a:r>
            <a:r>
              <a:rPr lang="da-DK" b="1" dirty="0"/>
              <a:t> </a:t>
            </a:r>
            <a:r>
              <a:rPr lang="da-DK" b="1" dirty="0" err="1"/>
              <a:t>slitin</a:t>
            </a:r>
            <a:r>
              <a:rPr lang="da-DK" b="1" dirty="0"/>
              <a:t> </a:t>
            </a:r>
            <a:r>
              <a:rPr lang="da-DK" b="1" dirty="0" err="1"/>
              <a:t>eru</a:t>
            </a:r>
            <a:r>
              <a:rPr lang="da-DK" b="1" dirty="0"/>
              <a:t> </a:t>
            </a:r>
            <a:r>
              <a:rPr lang="da-DK" b="1" dirty="0" err="1"/>
              <a:t>heljarbond</a:t>
            </a:r>
            <a:r>
              <a:rPr lang="da-DK" b="1" dirty="0"/>
              <a:t>,</a:t>
            </a:r>
          </a:p>
          <a:p>
            <a:r>
              <a:rPr lang="da-DK" b="1" dirty="0" err="1"/>
              <a:t>tí</a:t>
            </a:r>
            <a:r>
              <a:rPr lang="da-DK" b="1" dirty="0"/>
              <a:t> </a:t>
            </a:r>
            <a:r>
              <a:rPr lang="da-DK" b="1" dirty="0" err="1"/>
              <a:t>deyðan</a:t>
            </a:r>
            <a:r>
              <a:rPr lang="da-DK" b="1" dirty="0"/>
              <a:t> </a:t>
            </a:r>
            <a:r>
              <a:rPr lang="da-DK" b="1" dirty="0" err="1"/>
              <a:t>feldi</a:t>
            </a:r>
            <a:r>
              <a:rPr lang="da-DK" b="1" dirty="0"/>
              <a:t> </a:t>
            </a:r>
            <a:r>
              <a:rPr lang="da-DK" b="1" dirty="0" err="1"/>
              <a:t>Harrans</a:t>
            </a:r>
            <a:r>
              <a:rPr lang="da-DK" b="1" dirty="0"/>
              <a:t> </a:t>
            </a:r>
            <a:r>
              <a:rPr lang="da-DK" b="1" dirty="0" err="1"/>
              <a:t>hond</a:t>
            </a:r>
            <a:r>
              <a:rPr lang="da-DK" b="1" dirty="0"/>
              <a:t>.</a:t>
            </a:r>
          </a:p>
          <a:p>
            <a:r>
              <a:rPr lang="da-DK" b="1" dirty="0" err="1"/>
              <a:t>Heiður</a:t>
            </a:r>
            <a:r>
              <a:rPr lang="da-DK" b="1" dirty="0"/>
              <a:t> </a:t>
            </a:r>
            <a:r>
              <a:rPr lang="da-DK" b="1" dirty="0" err="1"/>
              <a:t>fái</a:t>
            </a:r>
            <a:r>
              <a:rPr lang="da-DK" b="1" dirty="0"/>
              <a:t> </a:t>
            </a:r>
            <a:r>
              <a:rPr lang="da-DK" b="1" dirty="0" err="1"/>
              <a:t>Guð</a:t>
            </a:r>
            <a:r>
              <a:rPr lang="da-DK" b="1" dirty="0"/>
              <a:t> </a:t>
            </a:r>
            <a:r>
              <a:rPr lang="da-DK" b="1" dirty="0" err="1"/>
              <a:t>hátt</a:t>
            </a:r>
            <a:r>
              <a:rPr lang="da-DK" b="1" dirty="0"/>
              <a:t> á </a:t>
            </a:r>
            <a:r>
              <a:rPr lang="da-DK" b="1" dirty="0" err="1"/>
              <a:t>himni</a:t>
            </a:r>
            <a:r>
              <a:rPr lang="da-DK" b="1" dirty="0"/>
              <a:t>!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2. Kristus </a:t>
            </a:r>
            <a:r>
              <a:rPr lang="da-DK" b="1" dirty="0" err="1"/>
              <a:t>reis</a:t>
            </a:r>
            <a:r>
              <a:rPr lang="da-DK" b="1" dirty="0"/>
              <a:t> </a:t>
            </a:r>
            <a:r>
              <a:rPr lang="da-DK" b="1" dirty="0" err="1"/>
              <a:t>frá</a:t>
            </a:r>
            <a:r>
              <a:rPr lang="da-DK" b="1" dirty="0"/>
              <a:t> </a:t>
            </a:r>
            <a:r>
              <a:rPr lang="da-DK" b="1" dirty="0" err="1"/>
              <a:t>deyðum</a:t>
            </a:r>
            <a:r>
              <a:rPr lang="da-DK" b="1" dirty="0"/>
              <a:t>,</a:t>
            </a:r>
          </a:p>
          <a:p>
            <a:r>
              <a:rPr lang="da-DK" b="1" dirty="0" err="1"/>
              <a:t>hjálpt</a:t>
            </a:r>
            <a:r>
              <a:rPr lang="da-DK" b="1" dirty="0"/>
              <a:t> </a:t>
            </a:r>
            <a:r>
              <a:rPr lang="da-DK" b="1" dirty="0" err="1"/>
              <a:t>eru</a:t>
            </a:r>
            <a:r>
              <a:rPr lang="da-DK" b="1" dirty="0"/>
              <a:t> </a:t>
            </a:r>
            <a:r>
              <a:rPr lang="da-DK" b="1" dirty="0" err="1"/>
              <a:t>vit</a:t>
            </a:r>
            <a:r>
              <a:rPr lang="da-DK" b="1" dirty="0"/>
              <a:t> </a:t>
            </a:r>
            <a:r>
              <a:rPr lang="da-DK" b="1" dirty="0" err="1"/>
              <a:t>úr</a:t>
            </a:r>
            <a:r>
              <a:rPr lang="da-DK" b="1" dirty="0"/>
              <a:t> </a:t>
            </a:r>
            <a:r>
              <a:rPr lang="da-DK" b="1" dirty="0" err="1"/>
              <a:t>neyðum</a:t>
            </a:r>
            <a:r>
              <a:rPr lang="da-DK" b="1" dirty="0"/>
              <a:t>.</a:t>
            </a:r>
          </a:p>
          <a:p>
            <a:r>
              <a:rPr lang="da-DK" b="1" dirty="0" err="1"/>
              <a:t>Hvør</a:t>
            </a:r>
            <a:r>
              <a:rPr lang="da-DK" b="1" dirty="0"/>
              <a:t> synd so </a:t>
            </a:r>
            <a:r>
              <a:rPr lang="da-DK" b="1" dirty="0" err="1"/>
              <a:t>mein</a:t>
            </a:r>
            <a:r>
              <a:rPr lang="da-DK" b="1" dirty="0"/>
              <a:t>, </a:t>
            </a:r>
            <a:r>
              <a:rPr lang="da-DK" b="1" dirty="0" err="1"/>
              <a:t>hvør</a:t>
            </a:r>
            <a:r>
              <a:rPr lang="da-DK" b="1" dirty="0"/>
              <a:t> </a:t>
            </a:r>
            <a:r>
              <a:rPr lang="da-DK" b="1" dirty="0" err="1"/>
              <a:t>misgerð</a:t>
            </a:r>
            <a:r>
              <a:rPr lang="da-DK" b="1" dirty="0"/>
              <a:t> </a:t>
            </a:r>
            <a:r>
              <a:rPr lang="da-DK" b="1" dirty="0" err="1"/>
              <a:t>vánd</a:t>
            </a:r>
            <a:endParaRPr lang="da-DK" b="1" dirty="0"/>
          </a:p>
          <a:p>
            <a:r>
              <a:rPr lang="da-DK" b="1" dirty="0" err="1"/>
              <a:t>nú</a:t>
            </a:r>
            <a:r>
              <a:rPr lang="da-DK" b="1" dirty="0"/>
              <a:t> </a:t>
            </a:r>
            <a:r>
              <a:rPr lang="da-DK" b="1" dirty="0" err="1"/>
              <a:t>bøtt</a:t>
            </a:r>
            <a:r>
              <a:rPr lang="da-DK" b="1" dirty="0"/>
              <a:t> er av </a:t>
            </a:r>
            <a:r>
              <a:rPr lang="da-DK" b="1" dirty="0" err="1"/>
              <a:t>Guðs</a:t>
            </a:r>
            <a:r>
              <a:rPr lang="da-DK" b="1" dirty="0"/>
              <a:t> </a:t>
            </a:r>
            <a:r>
              <a:rPr lang="da-DK" b="1" dirty="0" err="1"/>
              <a:t>góðu</a:t>
            </a:r>
            <a:r>
              <a:rPr lang="da-DK" b="1" dirty="0"/>
              <a:t> </a:t>
            </a:r>
            <a:r>
              <a:rPr lang="da-DK" b="1" dirty="0" err="1"/>
              <a:t>hond</a:t>
            </a:r>
            <a:r>
              <a:rPr lang="da-DK" b="1" dirty="0"/>
              <a:t>.</a:t>
            </a:r>
          </a:p>
          <a:p>
            <a:r>
              <a:rPr lang="da-DK" b="1" dirty="0" err="1"/>
              <a:t>Heiður</a:t>
            </a:r>
            <a:r>
              <a:rPr lang="da-DK" b="1" dirty="0"/>
              <a:t> </a:t>
            </a:r>
            <a:r>
              <a:rPr lang="da-DK" b="1" dirty="0" err="1"/>
              <a:t>fái</a:t>
            </a:r>
            <a:r>
              <a:rPr lang="da-DK" b="1" dirty="0"/>
              <a:t> </a:t>
            </a:r>
            <a:r>
              <a:rPr lang="da-DK" b="1" dirty="0" err="1"/>
              <a:t>Guð</a:t>
            </a:r>
            <a:r>
              <a:rPr lang="da-DK" b="1" dirty="0"/>
              <a:t> </a:t>
            </a:r>
            <a:r>
              <a:rPr lang="da-DK" b="1" dirty="0" err="1"/>
              <a:t>hátt</a:t>
            </a:r>
            <a:r>
              <a:rPr lang="da-DK" b="1" dirty="0"/>
              <a:t> á </a:t>
            </a:r>
            <a:r>
              <a:rPr lang="da-DK" b="1" dirty="0" err="1"/>
              <a:t>himni</a:t>
            </a:r>
            <a:r>
              <a:rPr lang="da-DK" b="1" dirty="0"/>
              <a:t>!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3. Kristus </a:t>
            </a:r>
            <a:r>
              <a:rPr lang="da-DK" b="1" dirty="0" err="1"/>
              <a:t>reis</a:t>
            </a:r>
            <a:r>
              <a:rPr lang="da-DK" b="1" dirty="0"/>
              <a:t> </a:t>
            </a:r>
            <a:r>
              <a:rPr lang="da-DK" b="1" dirty="0" err="1"/>
              <a:t>frá</a:t>
            </a:r>
            <a:r>
              <a:rPr lang="da-DK" b="1" dirty="0"/>
              <a:t> </a:t>
            </a:r>
            <a:r>
              <a:rPr lang="da-DK" b="1" dirty="0" err="1"/>
              <a:t>deyðum</a:t>
            </a:r>
            <a:r>
              <a:rPr lang="da-DK" b="1" dirty="0"/>
              <a:t>,</a:t>
            </a:r>
          </a:p>
          <a:p>
            <a:r>
              <a:rPr lang="da-DK" b="1" dirty="0" err="1"/>
              <a:t>hjálpt</a:t>
            </a:r>
            <a:r>
              <a:rPr lang="da-DK" b="1" dirty="0"/>
              <a:t> </a:t>
            </a:r>
            <a:r>
              <a:rPr lang="da-DK" b="1" dirty="0" err="1"/>
              <a:t>eru</a:t>
            </a:r>
            <a:r>
              <a:rPr lang="da-DK" b="1" dirty="0"/>
              <a:t> </a:t>
            </a:r>
            <a:r>
              <a:rPr lang="da-DK" b="1" dirty="0" err="1"/>
              <a:t>vit</a:t>
            </a:r>
            <a:r>
              <a:rPr lang="da-DK" b="1" dirty="0"/>
              <a:t> </a:t>
            </a:r>
            <a:r>
              <a:rPr lang="da-DK" b="1" dirty="0" err="1"/>
              <a:t>úr</a:t>
            </a:r>
            <a:r>
              <a:rPr lang="da-DK" b="1" dirty="0"/>
              <a:t> </a:t>
            </a:r>
            <a:r>
              <a:rPr lang="da-DK" b="1" dirty="0" err="1"/>
              <a:t>neyðum</a:t>
            </a:r>
            <a:r>
              <a:rPr lang="da-DK" b="1" dirty="0"/>
              <a:t>.</a:t>
            </a:r>
          </a:p>
          <a:p>
            <a:r>
              <a:rPr lang="da-DK" b="1" dirty="0" err="1"/>
              <a:t>Um</a:t>
            </a:r>
            <a:r>
              <a:rPr lang="da-DK" b="1" dirty="0"/>
              <a:t> </a:t>
            </a:r>
            <a:r>
              <a:rPr lang="da-DK" b="1" dirty="0" err="1"/>
              <a:t>svørt</a:t>
            </a:r>
            <a:r>
              <a:rPr lang="da-DK" b="1" dirty="0"/>
              <a:t> er </a:t>
            </a:r>
            <a:r>
              <a:rPr lang="da-DK" b="1" dirty="0" err="1"/>
              <a:t>nátt</a:t>
            </a:r>
            <a:r>
              <a:rPr lang="da-DK" b="1" dirty="0"/>
              <a:t> </a:t>
            </a:r>
            <a:r>
              <a:rPr lang="da-DK" b="1" dirty="0" err="1"/>
              <a:t>um</a:t>
            </a:r>
            <a:r>
              <a:rPr lang="da-DK" b="1" dirty="0"/>
              <a:t> </a:t>
            </a:r>
            <a:r>
              <a:rPr lang="da-DK" b="1" dirty="0" err="1"/>
              <a:t>deyðans</a:t>
            </a:r>
            <a:r>
              <a:rPr lang="da-DK" b="1" dirty="0"/>
              <a:t> </a:t>
            </a:r>
            <a:r>
              <a:rPr lang="da-DK" b="1" dirty="0" err="1"/>
              <a:t>hól</a:t>
            </a:r>
            <a:r>
              <a:rPr lang="da-DK" b="1" dirty="0"/>
              <a:t>,</a:t>
            </a:r>
          </a:p>
          <a:p>
            <a:r>
              <a:rPr lang="da-DK" b="1" dirty="0" err="1"/>
              <a:t>tó</a:t>
            </a:r>
            <a:r>
              <a:rPr lang="da-DK" b="1" dirty="0"/>
              <a:t> </a:t>
            </a:r>
            <a:r>
              <a:rPr lang="da-DK" b="1" dirty="0" err="1"/>
              <a:t>rennur</a:t>
            </a:r>
            <a:r>
              <a:rPr lang="da-DK" b="1" dirty="0"/>
              <a:t> </a:t>
            </a:r>
            <a:r>
              <a:rPr lang="da-DK" b="1" dirty="0" err="1"/>
              <a:t>páskamorgun</a:t>
            </a:r>
            <a:r>
              <a:rPr lang="da-DK" b="1" dirty="0"/>
              <a:t> </a:t>
            </a:r>
            <a:r>
              <a:rPr lang="da-DK" b="1" dirty="0" err="1"/>
              <a:t>sól</a:t>
            </a:r>
            <a:r>
              <a:rPr lang="da-DK" b="1" dirty="0"/>
              <a:t>.</a:t>
            </a:r>
          </a:p>
          <a:p>
            <a:r>
              <a:rPr lang="da-DK" b="1" dirty="0" err="1"/>
              <a:t>Heiður</a:t>
            </a:r>
            <a:r>
              <a:rPr lang="da-DK" b="1" dirty="0"/>
              <a:t> </a:t>
            </a:r>
            <a:r>
              <a:rPr lang="da-DK" b="1" dirty="0" err="1"/>
              <a:t>fái</a:t>
            </a:r>
            <a:r>
              <a:rPr lang="da-DK" b="1" dirty="0"/>
              <a:t> </a:t>
            </a:r>
            <a:r>
              <a:rPr lang="da-DK" b="1" dirty="0" err="1"/>
              <a:t>Guð</a:t>
            </a:r>
            <a:r>
              <a:rPr lang="da-DK" b="1" dirty="0"/>
              <a:t> </a:t>
            </a:r>
            <a:r>
              <a:rPr lang="da-DK" b="1" dirty="0" err="1"/>
              <a:t>hátt</a:t>
            </a:r>
            <a:r>
              <a:rPr lang="da-DK" b="1" dirty="0"/>
              <a:t> á </a:t>
            </a:r>
            <a:r>
              <a:rPr lang="da-DK" b="1" dirty="0" err="1"/>
              <a:t>himni</a:t>
            </a:r>
            <a:r>
              <a:rPr lang="da-DK" b="1" dirty="0"/>
              <a:t>!</a:t>
            </a:r>
          </a:p>
          <a:p>
            <a:r>
              <a:rPr lang="da-DK" b="1" dirty="0"/>
              <a:t> </a:t>
            </a:r>
            <a:endParaRPr lang="da-DK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da-DK" b="1" dirty="0"/>
          </a:p>
          <a:p>
            <a:r>
              <a:rPr lang="da-DK" b="1" dirty="0"/>
              <a:t>4. Kristus </a:t>
            </a:r>
            <a:r>
              <a:rPr lang="da-DK" b="1" dirty="0" err="1"/>
              <a:t>reis</a:t>
            </a:r>
            <a:r>
              <a:rPr lang="da-DK" b="1" dirty="0"/>
              <a:t> </a:t>
            </a:r>
            <a:r>
              <a:rPr lang="da-DK" b="1" dirty="0" err="1"/>
              <a:t>frá</a:t>
            </a:r>
            <a:r>
              <a:rPr lang="da-DK" b="1" dirty="0"/>
              <a:t> </a:t>
            </a:r>
            <a:r>
              <a:rPr lang="da-DK" b="1" dirty="0" err="1"/>
              <a:t>deyðum</a:t>
            </a:r>
            <a:r>
              <a:rPr lang="da-DK" b="1" dirty="0"/>
              <a:t>,</a:t>
            </a:r>
          </a:p>
          <a:p>
            <a:r>
              <a:rPr lang="da-DK" b="1" dirty="0" err="1"/>
              <a:t>hjálpt</a:t>
            </a:r>
            <a:r>
              <a:rPr lang="da-DK" b="1" dirty="0"/>
              <a:t> </a:t>
            </a:r>
            <a:r>
              <a:rPr lang="da-DK" b="1" dirty="0" err="1"/>
              <a:t>eru</a:t>
            </a:r>
            <a:r>
              <a:rPr lang="da-DK" b="1" dirty="0"/>
              <a:t> </a:t>
            </a:r>
            <a:r>
              <a:rPr lang="da-DK" b="1" dirty="0" err="1"/>
              <a:t>vit</a:t>
            </a:r>
            <a:r>
              <a:rPr lang="da-DK" b="1" dirty="0"/>
              <a:t> </a:t>
            </a:r>
            <a:r>
              <a:rPr lang="da-DK" b="1" dirty="0" err="1"/>
              <a:t>úr</a:t>
            </a:r>
            <a:r>
              <a:rPr lang="da-DK" b="1" dirty="0"/>
              <a:t> </a:t>
            </a:r>
            <a:r>
              <a:rPr lang="da-DK" b="1" dirty="0" err="1"/>
              <a:t>neyðum</a:t>
            </a:r>
            <a:r>
              <a:rPr lang="da-DK" b="1" dirty="0"/>
              <a:t>.</a:t>
            </a:r>
          </a:p>
          <a:p>
            <a:r>
              <a:rPr lang="da-DK" b="1" dirty="0" err="1"/>
              <a:t>Vit</a:t>
            </a:r>
            <a:r>
              <a:rPr lang="da-DK" b="1" dirty="0"/>
              <a:t> </a:t>
            </a:r>
            <a:r>
              <a:rPr lang="da-DK" b="1" dirty="0" err="1"/>
              <a:t>eru</a:t>
            </a:r>
            <a:r>
              <a:rPr lang="da-DK" b="1" dirty="0"/>
              <a:t> </a:t>
            </a:r>
            <a:r>
              <a:rPr lang="da-DK" b="1" dirty="0" err="1"/>
              <a:t>leidd</a:t>
            </a:r>
            <a:r>
              <a:rPr lang="da-DK" b="1" dirty="0"/>
              <a:t> av </a:t>
            </a:r>
            <a:r>
              <a:rPr lang="da-DK" b="1" dirty="0" err="1"/>
              <a:t>Harrans</a:t>
            </a:r>
            <a:r>
              <a:rPr lang="da-DK" b="1" dirty="0"/>
              <a:t> </a:t>
            </a:r>
            <a:r>
              <a:rPr lang="da-DK" b="1" dirty="0" err="1"/>
              <a:t>hond</a:t>
            </a:r>
            <a:r>
              <a:rPr lang="da-DK" b="1" dirty="0"/>
              <a:t>,</a:t>
            </a:r>
          </a:p>
          <a:p>
            <a:r>
              <a:rPr lang="da-DK" b="1" dirty="0"/>
              <a:t>og </a:t>
            </a:r>
            <a:r>
              <a:rPr lang="da-DK" b="1" dirty="0" err="1"/>
              <a:t>gongt</a:t>
            </a:r>
            <a:r>
              <a:rPr lang="da-DK" b="1" dirty="0"/>
              <a:t> er </a:t>
            </a:r>
            <a:r>
              <a:rPr lang="da-DK" b="1" dirty="0" err="1"/>
              <a:t>heim</a:t>
            </a:r>
            <a:r>
              <a:rPr lang="da-DK" b="1" dirty="0"/>
              <a:t> í </a:t>
            </a:r>
            <a:r>
              <a:rPr lang="da-DK" b="1" dirty="0" err="1"/>
              <a:t>lívsins</a:t>
            </a:r>
            <a:r>
              <a:rPr lang="da-DK" b="1" dirty="0"/>
              <a:t> </a:t>
            </a:r>
            <a:r>
              <a:rPr lang="da-DK" b="1" dirty="0" err="1"/>
              <a:t>lond</a:t>
            </a:r>
            <a:r>
              <a:rPr lang="da-DK" b="1" dirty="0"/>
              <a:t>.</a:t>
            </a:r>
          </a:p>
          <a:p>
            <a:r>
              <a:rPr lang="da-DK" b="1" dirty="0" err="1"/>
              <a:t>Heiður</a:t>
            </a:r>
            <a:r>
              <a:rPr lang="da-DK" b="1" dirty="0"/>
              <a:t> </a:t>
            </a:r>
            <a:r>
              <a:rPr lang="da-DK" b="1" dirty="0" err="1"/>
              <a:t>fái</a:t>
            </a:r>
            <a:r>
              <a:rPr lang="da-DK" b="1" dirty="0"/>
              <a:t> </a:t>
            </a:r>
            <a:r>
              <a:rPr lang="da-DK" b="1" dirty="0" err="1"/>
              <a:t>Guð</a:t>
            </a:r>
            <a:r>
              <a:rPr lang="da-DK" b="1" dirty="0"/>
              <a:t> </a:t>
            </a:r>
            <a:r>
              <a:rPr lang="da-DK" b="1" dirty="0" err="1"/>
              <a:t>hátt</a:t>
            </a:r>
            <a:r>
              <a:rPr lang="da-DK" b="1" dirty="0"/>
              <a:t> á </a:t>
            </a:r>
            <a:r>
              <a:rPr lang="da-DK" b="1" dirty="0" err="1"/>
              <a:t>himni</a:t>
            </a:r>
            <a:r>
              <a:rPr lang="da-DK" b="1" dirty="0"/>
              <a:t>!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5. Kristus </a:t>
            </a:r>
            <a:r>
              <a:rPr lang="da-DK" b="1" dirty="0" err="1"/>
              <a:t>reis</a:t>
            </a:r>
            <a:r>
              <a:rPr lang="da-DK" b="1" dirty="0"/>
              <a:t> </a:t>
            </a:r>
            <a:r>
              <a:rPr lang="da-DK" b="1" dirty="0" err="1"/>
              <a:t>frá</a:t>
            </a:r>
            <a:r>
              <a:rPr lang="da-DK" b="1" dirty="0"/>
              <a:t> </a:t>
            </a:r>
            <a:r>
              <a:rPr lang="da-DK" b="1" dirty="0" err="1"/>
              <a:t>deyðum</a:t>
            </a:r>
            <a:r>
              <a:rPr lang="da-DK" b="1" dirty="0"/>
              <a:t>,</a:t>
            </a:r>
          </a:p>
          <a:p>
            <a:r>
              <a:rPr lang="da-DK" b="1" dirty="0" err="1"/>
              <a:t>hjálpt</a:t>
            </a:r>
            <a:r>
              <a:rPr lang="da-DK" b="1" dirty="0"/>
              <a:t> </a:t>
            </a:r>
            <a:r>
              <a:rPr lang="da-DK" b="1" dirty="0" err="1"/>
              <a:t>eru</a:t>
            </a:r>
            <a:r>
              <a:rPr lang="da-DK" b="1" dirty="0"/>
              <a:t> </a:t>
            </a:r>
            <a:r>
              <a:rPr lang="da-DK" b="1" dirty="0" err="1"/>
              <a:t>vit</a:t>
            </a:r>
            <a:r>
              <a:rPr lang="da-DK" b="1" dirty="0"/>
              <a:t> </a:t>
            </a:r>
            <a:r>
              <a:rPr lang="da-DK" b="1" dirty="0" err="1"/>
              <a:t>úr</a:t>
            </a:r>
            <a:r>
              <a:rPr lang="da-DK" b="1" dirty="0"/>
              <a:t> </a:t>
            </a:r>
            <a:r>
              <a:rPr lang="da-DK" b="1" dirty="0" err="1"/>
              <a:t>neyðum</a:t>
            </a:r>
            <a:r>
              <a:rPr lang="da-DK" b="1" dirty="0"/>
              <a:t>.</a:t>
            </a:r>
          </a:p>
          <a:p>
            <a:r>
              <a:rPr lang="da-DK" b="1" dirty="0" err="1"/>
              <a:t>Hann</a:t>
            </a:r>
            <a:r>
              <a:rPr lang="da-DK" b="1" dirty="0"/>
              <a:t> </a:t>
            </a:r>
            <a:r>
              <a:rPr lang="da-DK" b="1" dirty="0" err="1"/>
              <a:t>eina</a:t>
            </a:r>
            <a:r>
              <a:rPr lang="da-DK" b="1" dirty="0"/>
              <a:t> </a:t>
            </a:r>
            <a:r>
              <a:rPr lang="da-DK" b="1" dirty="0" err="1"/>
              <a:t>páskamorgunstund</a:t>
            </a:r>
            <a:endParaRPr lang="da-DK" b="1" dirty="0"/>
          </a:p>
          <a:p>
            <a:r>
              <a:rPr lang="da-DK" b="1" dirty="0"/>
              <a:t>skal </a:t>
            </a:r>
            <a:r>
              <a:rPr lang="da-DK" b="1" dirty="0" err="1"/>
              <a:t>okkum</a:t>
            </a:r>
            <a:r>
              <a:rPr lang="da-DK" b="1" dirty="0"/>
              <a:t> </a:t>
            </a:r>
            <a:r>
              <a:rPr lang="da-DK" b="1" dirty="0" err="1"/>
              <a:t>føra</a:t>
            </a:r>
            <a:r>
              <a:rPr lang="da-DK" b="1" dirty="0"/>
              <a:t> á </a:t>
            </a:r>
            <a:r>
              <a:rPr lang="da-DK" b="1" dirty="0" err="1"/>
              <a:t>sín</a:t>
            </a:r>
            <a:r>
              <a:rPr lang="da-DK" b="1" dirty="0"/>
              <a:t> fund.</a:t>
            </a:r>
          </a:p>
          <a:p>
            <a:r>
              <a:rPr lang="da-DK" b="1" dirty="0" err="1"/>
              <a:t>Heiður</a:t>
            </a:r>
            <a:r>
              <a:rPr lang="da-DK" b="1" dirty="0"/>
              <a:t> </a:t>
            </a:r>
            <a:r>
              <a:rPr lang="da-DK" b="1" dirty="0" err="1"/>
              <a:t>fái</a:t>
            </a:r>
            <a:r>
              <a:rPr lang="da-DK" b="1" dirty="0"/>
              <a:t> </a:t>
            </a:r>
            <a:r>
              <a:rPr lang="da-DK" b="1" dirty="0" err="1"/>
              <a:t>Guð</a:t>
            </a:r>
            <a:r>
              <a:rPr lang="da-DK" b="1" dirty="0"/>
              <a:t> </a:t>
            </a:r>
            <a:r>
              <a:rPr lang="da-DK" b="1" dirty="0" err="1"/>
              <a:t>hátt</a:t>
            </a:r>
            <a:r>
              <a:rPr lang="da-DK" b="1" dirty="0"/>
              <a:t> á </a:t>
            </a:r>
            <a:r>
              <a:rPr lang="da-DK" b="1" dirty="0" err="1"/>
              <a:t>himni</a:t>
            </a:r>
            <a:r>
              <a:rPr lang="da-DK" b="1" dirty="0"/>
              <a:t>!</a:t>
            </a:r>
          </a:p>
          <a:p>
            <a:r>
              <a:rPr lang="da-DK" b="1" dirty="0"/>
              <a:t> </a:t>
            </a:r>
          </a:p>
          <a:p>
            <a:r>
              <a:rPr lang="da-DK" b="1" i="1" dirty="0" err="1"/>
              <a:t>Latínskur</a:t>
            </a:r>
            <a:r>
              <a:rPr lang="da-DK" b="1" i="1" dirty="0"/>
              <a:t>. J. Dahl 1926.</a:t>
            </a:r>
            <a:endParaRPr lang="da-DK" b="1" dirty="0"/>
          </a:p>
          <a:p>
            <a:r>
              <a:rPr lang="da-DK" b="1" i="1" dirty="0"/>
              <a:t>Lag: </a:t>
            </a:r>
            <a:r>
              <a:rPr lang="da-DK" b="1" i="1" dirty="0" err="1"/>
              <a:t>Sl</a:t>
            </a:r>
            <a:r>
              <a:rPr lang="da-DK" b="1" i="1" dirty="0"/>
              <a:t>. 197.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C13CEE9-37F9-4F29-903E-7985589C12B8}"/>
</file>

<file path=customXml/itemProps2.xml><?xml version="1.0" encoding="utf-8"?>
<ds:datastoreItem xmlns:ds="http://schemas.openxmlformats.org/officeDocument/2006/customXml" ds:itemID="{C0DDEF05-1905-4DC9-AD04-FCE3C158A949}"/>
</file>

<file path=customXml/itemProps3.xml><?xml version="1.0" encoding="utf-8"?>
<ds:datastoreItem xmlns:ds="http://schemas.openxmlformats.org/officeDocument/2006/customXml" ds:itemID="{9A5FD3DD-9868-4136-9AE8-9EF6EADB4AB8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30</Words>
  <Application>Microsoft Office PowerPoint</Application>
  <PresentationFormat>Skærmshow (4:3)</PresentationFormat>
  <Paragraphs>54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Kontortema</vt:lpstr>
      <vt:lpstr>Dias nummer 1</vt:lpstr>
    </vt:vector>
  </TitlesOfParts>
  <Company>Vágs Skúli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em0209</dc:creator>
  <cp:lastModifiedBy>em0209</cp:lastModifiedBy>
  <cp:revision>1</cp:revision>
  <dcterms:created xsi:type="dcterms:W3CDTF">2013-01-17T11:23:56Z</dcterms:created>
  <dcterms:modified xsi:type="dcterms:W3CDTF">2013-01-17T11:25:25Z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556400</vt:r8>
  </property>
</Properties>
</file>