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70F56-592B-4E84-94D5-4D19B926B64F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77301-BB4B-4D11-9401-590EFBD4AC4E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477327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113</a:t>
            </a:r>
          </a:p>
          <a:p>
            <a:r>
              <a:rPr lang="da-DK" b="1" dirty="0" err="1"/>
              <a:t>Føgur</a:t>
            </a:r>
            <a:r>
              <a:rPr lang="da-DK" b="1" dirty="0"/>
              <a:t> var </a:t>
            </a:r>
            <a:r>
              <a:rPr lang="da-DK" b="1" dirty="0" err="1"/>
              <a:t>náttin</a:t>
            </a:r>
            <a:endParaRPr lang="da-DK" b="1" dirty="0"/>
          </a:p>
          <a:p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blaktrandi</a:t>
            </a:r>
            <a:r>
              <a:rPr lang="da-DK" b="1" dirty="0"/>
              <a:t> </a:t>
            </a:r>
            <a:r>
              <a:rPr lang="da-DK" b="1" dirty="0" err="1"/>
              <a:t>stjørnum</a:t>
            </a:r>
            <a:r>
              <a:rPr lang="da-DK" b="1" dirty="0"/>
              <a:t> í </a:t>
            </a:r>
            <a:r>
              <a:rPr lang="da-DK" b="1" dirty="0" err="1"/>
              <a:t>forðum</a:t>
            </a:r>
            <a:r>
              <a:rPr lang="da-DK" b="1" dirty="0"/>
              <a:t>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vár</a:t>
            </a:r>
            <a:r>
              <a:rPr lang="da-DK" b="1" dirty="0"/>
              <a:t> Jesus,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sonur</a:t>
            </a:r>
            <a:r>
              <a:rPr lang="da-DK" b="1" dirty="0"/>
              <a:t>,</a:t>
            </a:r>
          </a:p>
          <a:p>
            <a:r>
              <a:rPr lang="da-DK" b="1" dirty="0"/>
              <a:t>í </a:t>
            </a:r>
            <a:r>
              <a:rPr lang="da-DK" b="1" dirty="0" err="1"/>
              <a:t>heimin</a:t>
            </a:r>
            <a:r>
              <a:rPr lang="da-DK" b="1" dirty="0"/>
              <a:t> </a:t>
            </a:r>
            <a:r>
              <a:rPr lang="da-DK" b="1" dirty="0" err="1"/>
              <a:t>varð</a:t>
            </a:r>
            <a:r>
              <a:rPr lang="da-DK" b="1" dirty="0"/>
              <a:t> </a:t>
            </a:r>
            <a:r>
              <a:rPr lang="da-DK" b="1" dirty="0" err="1"/>
              <a:t>borin</a:t>
            </a:r>
            <a:r>
              <a:rPr lang="da-DK" b="1" dirty="0"/>
              <a:t>.</a:t>
            </a:r>
          </a:p>
          <a:p>
            <a:r>
              <a:rPr lang="da-DK" b="1" dirty="0" err="1"/>
              <a:t>Víða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heim</a:t>
            </a:r>
            <a:endParaRPr lang="da-DK" b="1" dirty="0"/>
          </a:p>
          <a:p>
            <a:r>
              <a:rPr lang="da-DK" b="1" dirty="0" err="1"/>
              <a:t>boðini</a:t>
            </a:r>
            <a:r>
              <a:rPr lang="da-DK" b="1" dirty="0"/>
              <a:t> </a:t>
            </a:r>
            <a:r>
              <a:rPr lang="da-DK" b="1" dirty="0" err="1"/>
              <a:t>bórust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gleim</a:t>
            </a:r>
            <a:r>
              <a:rPr lang="da-DK" b="1" dirty="0"/>
              <a:t>:</a:t>
            </a:r>
          </a:p>
          <a:p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sjálvur</a:t>
            </a:r>
            <a:r>
              <a:rPr lang="da-DK" b="1" dirty="0"/>
              <a:t> </a:t>
            </a:r>
            <a:r>
              <a:rPr lang="da-DK" b="1" dirty="0" err="1"/>
              <a:t>maður</a:t>
            </a:r>
            <a:r>
              <a:rPr lang="da-DK" b="1" dirty="0"/>
              <a:t> er </a:t>
            </a:r>
            <a:r>
              <a:rPr lang="da-DK" b="1" dirty="0" err="1"/>
              <a:t>vorðin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So </a:t>
            </a:r>
            <a:r>
              <a:rPr lang="da-DK" b="1" dirty="0" err="1"/>
              <a:t>hoyrdu</a:t>
            </a:r>
            <a:r>
              <a:rPr lang="da-DK" b="1" dirty="0"/>
              <a:t> </a:t>
            </a:r>
            <a:r>
              <a:rPr lang="da-DK" b="1" dirty="0" err="1"/>
              <a:t>seyðamenn</a:t>
            </a:r>
            <a:endParaRPr lang="da-DK" b="1" dirty="0"/>
          </a:p>
          <a:p>
            <a:r>
              <a:rPr lang="da-DK" b="1" dirty="0" err="1"/>
              <a:t>eingilin</a:t>
            </a:r>
            <a:r>
              <a:rPr lang="da-DK" b="1" dirty="0"/>
              <a:t> </a:t>
            </a:r>
            <a:r>
              <a:rPr lang="da-DK" b="1" dirty="0" err="1"/>
              <a:t>syngjandi</a:t>
            </a:r>
            <a:r>
              <a:rPr lang="da-DK" b="1" dirty="0"/>
              <a:t> </a:t>
            </a:r>
            <a:r>
              <a:rPr lang="da-DK" b="1" dirty="0" err="1"/>
              <a:t>røða</a:t>
            </a:r>
            <a:r>
              <a:rPr lang="da-DK" b="1" dirty="0"/>
              <a:t>:</a:t>
            </a:r>
          </a:p>
          <a:p>
            <a:r>
              <a:rPr lang="da-DK" b="1" dirty="0"/>
              <a:t>«</a:t>
            </a:r>
            <a:r>
              <a:rPr lang="da-DK" b="1" dirty="0" err="1"/>
              <a:t>Føddur</a:t>
            </a:r>
            <a:r>
              <a:rPr lang="da-DK" b="1" dirty="0"/>
              <a:t> í dag er </a:t>
            </a:r>
            <a:r>
              <a:rPr lang="da-DK" b="1" dirty="0" err="1"/>
              <a:t>ein</a:t>
            </a:r>
            <a:r>
              <a:rPr lang="da-DK" b="1" dirty="0"/>
              <a:t> </a:t>
            </a:r>
            <a:r>
              <a:rPr lang="da-DK" b="1" dirty="0" err="1"/>
              <a:t>frelsari</a:t>
            </a:r>
            <a:endParaRPr lang="da-DK" b="1" dirty="0"/>
          </a:p>
          <a:p>
            <a:r>
              <a:rPr lang="da-DK" b="1" dirty="0" err="1"/>
              <a:t>tykkum</a:t>
            </a:r>
            <a:r>
              <a:rPr lang="da-DK" b="1" dirty="0"/>
              <a:t> at </a:t>
            </a:r>
            <a:r>
              <a:rPr lang="da-DK" b="1" dirty="0" err="1"/>
              <a:t>grøða</a:t>
            </a:r>
            <a:r>
              <a:rPr lang="da-DK" b="1" dirty="0"/>
              <a:t>!»</a:t>
            </a:r>
          </a:p>
          <a:p>
            <a:r>
              <a:rPr lang="da-DK" b="1" dirty="0" err="1"/>
              <a:t>Tøkk</a:t>
            </a:r>
            <a:r>
              <a:rPr lang="da-DK" b="1" dirty="0"/>
              <a:t> </a:t>
            </a:r>
            <a:r>
              <a:rPr lang="da-DK" b="1" dirty="0" err="1"/>
              <a:t>havi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!</a:t>
            </a:r>
          </a:p>
          <a:p>
            <a:r>
              <a:rPr lang="da-DK" b="1" dirty="0" err="1"/>
              <a:t>Stóran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gjørdi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r>
              <a:rPr lang="da-DK" b="1" dirty="0"/>
              <a:t> lut,</a:t>
            </a:r>
          </a:p>
          <a:p>
            <a:r>
              <a:rPr lang="da-DK" b="1" dirty="0" err="1"/>
              <a:t>sál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r>
              <a:rPr lang="da-DK" b="1" dirty="0"/>
              <a:t> í </a:t>
            </a:r>
            <a:r>
              <a:rPr lang="da-DK" b="1" dirty="0" err="1"/>
              <a:t>sælu</a:t>
            </a:r>
            <a:r>
              <a:rPr lang="da-DK" b="1" dirty="0"/>
              <a:t> man </a:t>
            </a:r>
            <a:r>
              <a:rPr lang="da-DK" b="1" dirty="0" err="1"/>
              <a:t>kvøða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Søgn var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kongin</a:t>
            </a:r>
            <a:r>
              <a:rPr lang="da-DK" b="1" dirty="0"/>
              <a:t> hin </a:t>
            </a:r>
            <a:r>
              <a:rPr lang="da-DK" b="1" dirty="0" err="1"/>
              <a:t>stóra</a:t>
            </a:r>
            <a:r>
              <a:rPr lang="da-DK" b="1" dirty="0"/>
              <a:t>,</a:t>
            </a:r>
          </a:p>
          <a:p>
            <a:r>
              <a:rPr lang="da-DK" b="1" dirty="0"/>
              <a:t>á fold </a:t>
            </a:r>
            <a:r>
              <a:rPr lang="da-DK" b="1" dirty="0" err="1"/>
              <a:t>skuldi</a:t>
            </a:r>
            <a:r>
              <a:rPr lang="da-DK" b="1" dirty="0"/>
              <a:t> </a:t>
            </a:r>
            <a:r>
              <a:rPr lang="da-DK" b="1" dirty="0" err="1"/>
              <a:t>valda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mundu</a:t>
            </a:r>
            <a:r>
              <a:rPr lang="da-DK" b="1" dirty="0"/>
              <a:t> </a:t>
            </a:r>
            <a:r>
              <a:rPr lang="da-DK" b="1" dirty="0" err="1"/>
              <a:t>vísmenn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gleði</a:t>
            </a:r>
            <a:endParaRPr lang="da-DK" b="1" dirty="0"/>
          </a:p>
          <a:p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heiminum</a:t>
            </a:r>
            <a:r>
              <a:rPr lang="da-DK" b="1" dirty="0"/>
              <a:t> </a:t>
            </a:r>
            <a:r>
              <a:rPr lang="da-DK" b="1" dirty="0" err="1"/>
              <a:t>halda</a:t>
            </a:r>
            <a:r>
              <a:rPr lang="da-DK" b="1" dirty="0"/>
              <a:t>.</a:t>
            </a:r>
          </a:p>
          <a:p>
            <a:r>
              <a:rPr lang="da-DK" b="1" dirty="0" err="1"/>
              <a:t>Stjørnan</a:t>
            </a:r>
            <a:r>
              <a:rPr lang="da-DK" b="1" dirty="0"/>
              <a:t> sum tvær</a:t>
            </a:r>
          </a:p>
          <a:p>
            <a:r>
              <a:rPr lang="da-DK" b="1" dirty="0" err="1"/>
              <a:t>vegin</a:t>
            </a:r>
            <a:r>
              <a:rPr lang="da-DK" b="1" dirty="0"/>
              <a:t> til Betlehem bar;</a:t>
            </a:r>
          </a:p>
          <a:p>
            <a:r>
              <a:rPr lang="da-DK" b="1" dirty="0"/>
              <a:t>har </a:t>
            </a:r>
            <a:r>
              <a:rPr lang="da-DK" b="1" dirty="0" err="1"/>
              <a:t>funnu</a:t>
            </a:r>
            <a:r>
              <a:rPr lang="da-DK" b="1" dirty="0"/>
              <a:t> kong </a:t>
            </a:r>
            <a:r>
              <a:rPr lang="da-DK" b="1" dirty="0" err="1"/>
              <a:t>teir</a:t>
            </a:r>
            <a:r>
              <a:rPr lang="da-DK" b="1" dirty="0"/>
              <a:t> hin </a:t>
            </a:r>
            <a:r>
              <a:rPr lang="da-DK" b="1" dirty="0" err="1"/>
              <a:t>balda</a:t>
            </a:r>
            <a:r>
              <a:rPr lang="da-DK" b="1" dirty="0" smtClean="0"/>
              <a:t>.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4. </a:t>
            </a:r>
            <a:r>
              <a:rPr lang="da-DK" b="1" dirty="0" err="1"/>
              <a:t>Funnið</a:t>
            </a:r>
            <a:r>
              <a:rPr lang="da-DK" b="1" dirty="0"/>
              <a:t> var </a:t>
            </a:r>
            <a:r>
              <a:rPr lang="da-DK" b="1" dirty="0" err="1"/>
              <a:t>barnið</a:t>
            </a:r>
            <a:r>
              <a:rPr lang="da-DK" b="1" dirty="0"/>
              <a:t> </a:t>
            </a:r>
            <a:r>
              <a:rPr lang="da-DK" b="1" dirty="0" err="1"/>
              <a:t>hitt</a:t>
            </a:r>
            <a:r>
              <a:rPr lang="da-DK" b="1" dirty="0"/>
              <a:t> </a:t>
            </a:r>
            <a:r>
              <a:rPr lang="da-DK" b="1" dirty="0" err="1"/>
              <a:t>fríða</a:t>
            </a:r>
            <a:r>
              <a:rPr lang="da-DK" b="1" dirty="0"/>
              <a:t>;</a:t>
            </a:r>
          </a:p>
          <a:p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miklari</a:t>
            </a:r>
            <a:r>
              <a:rPr lang="da-DK" b="1" dirty="0"/>
              <a:t> </a:t>
            </a:r>
            <a:r>
              <a:rPr lang="da-DK" b="1" dirty="0" err="1"/>
              <a:t>gleði</a:t>
            </a:r>
            <a:endParaRPr lang="da-DK" b="1" dirty="0"/>
          </a:p>
          <a:p>
            <a:r>
              <a:rPr lang="da-DK" b="1" dirty="0" err="1"/>
              <a:t>ofraðu</a:t>
            </a:r>
            <a:r>
              <a:rPr lang="da-DK" b="1" dirty="0"/>
              <a:t> </a:t>
            </a:r>
            <a:r>
              <a:rPr lang="da-DK" b="1" dirty="0" err="1"/>
              <a:t>allir</a:t>
            </a:r>
            <a:r>
              <a:rPr lang="da-DK" b="1" dirty="0"/>
              <a:t> til </a:t>
            </a:r>
            <a:r>
              <a:rPr lang="da-DK" b="1" dirty="0" err="1"/>
              <a:t>Harrans</a:t>
            </a:r>
            <a:endParaRPr lang="da-DK" b="1" dirty="0"/>
          </a:p>
          <a:p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trúgvandi</a:t>
            </a:r>
            <a:r>
              <a:rPr lang="da-DK" b="1" dirty="0"/>
              <a:t> </a:t>
            </a:r>
            <a:r>
              <a:rPr lang="da-DK" b="1" dirty="0" err="1"/>
              <a:t>megi</a:t>
            </a:r>
            <a:r>
              <a:rPr lang="da-DK" b="1" dirty="0"/>
              <a:t>.</a:t>
            </a:r>
          </a:p>
          <a:p>
            <a:r>
              <a:rPr lang="da-DK" b="1" dirty="0"/>
              <a:t>Kom, Jesus, </a:t>
            </a:r>
            <a:r>
              <a:rPr lang="da-DK" b="1" dirty="0" err="1"/>
              <a:t>brátt</a:t>
            </a:r>
            <a:endParaRPr lang="da-DK" b="1" dirty="0"/>
          </a:p>
          <a:p>
            <a:r>
              <a:rPr lang="da-DK" b="1" dirty="0"/>
              <a:t>sum </a:t>
            </a:r>
            <a:r>
              <a:rPr lang="da-DK" b="1" dirty="0" err="1"/>
              <a:t>hina</a:t>
            </a:r>
            <a:r>
              <a:rPr lang="da-DK" b="1" dirty="0"/>
              <a:t> </a:t>
            </a:r>
            <a:r>
              <a:rPr lang="da-DK" b="1" dirty="0" err="1"/>
              <a:t>viðgitnu</a:t>
            </a:r>
            <a:r>
              <a:rPr lang="da-DK" b="1" dirty="0"/>
              <a:t> </a:t>
            </a:r>
            <a:r>
              <a:rPr lang="da-DK" b="1" dirty="0" err="1"/>
              <a:t>nátt</a:t>
            </a:r>
            <a:r>
              <a:rPr lang="da-DK" b="1" dirty="0"/>
              <a:t>,</a:t>
            </a:r>
          </a:p>
          <a:p>
            <a:r>
              <a:rPr lang="da-DK" b="1" dirty="0" err="1"/>
              <a:t>fevn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á </a:t>
            </a:r>
            <a:r>
              <a:rPr lang="da-DK" b="1" dirty="0" err="1"/>
              <a:t>føðingardegi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Kom, </a:t>
            </a:r>
            <a:r>
              <a:rPr lang="da-DK" b="1" dirty="0" err="1"/>
              <a:t>góði</a:t>
            </a:r>
            <a:r>
              <a:rPr lang="da-DK" b="1" dirty="0"/>
              <a:t> Jesus,</a:t>
            </a:r>
          </a:p>
          <a:p>
            <a:r>
              <a:rPr lang="da-DK" b="1" dirty="0"/>
              <a:t>og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kenna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anda</a:t>
            </a:r>
            <a:r>
              <a:rPr lang="da-DK" b="1" dirty="0"/>
              <a:t>!</a:t>
            </a:r>
          </a:p>
          <a:p>
            <a:r>
              <a:rPr lang="da-DK" b="1" dirty="0" err="1"/>
              <a:t>Fragdríkar</a:t>
            </a:r>
            <a:r>
              <a:rPr lang="da-DK" b="1" dirty="0"/>
              <a:t> </a:t>
            </a:r>
            <a:r>
              <a:rPr lang="da-DK" b="1" dirty="0" err="1"/>
              <a:t>lat</a:t>
            </a:r>
            <a:r>
              <a:rPr lang="da-DK" b="1" dirty="0"/>
              <a:t>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berjast</a:t>
            </a:r>
            <a:endParaRPr lang="da-DK" b="1" dirty="0"/>
          </a:p>
          <a:p>
            <a:r>
              <a:rPr lang="da-DK" b="1" dirty="0"/>
              <a:t>í </a:t>
            </a:r>
            <a:r>
              <a:rPr lang="da-DK" b="1" dirty="0" err="1"/>
              <a:t>ringasta</a:t>
            </a:r>
            <a:r>
              <a:rPr lang="da-DK" b="1" dirty="0"/>
              <a:t> </a:t>
            </a:r>
            <a:r>
              <a:rPr lang="da-DK" b="1" dirty="0" err="1"/>
              <a:t>vanda</a:t>
            </a:r>
            <a:r>
              <a:rPr lang="da-DK" b="1" dirty="0"/>
              <a:t>.</a:t>
            </a:r>
          </a:p>
          <a:p>
            <a:r>
              <a:rPr lang="da-DK" b="1" dirty="0" err="1"/>
              <a:t>Haldið</a:t>
            </a:r>
            <a:r>
              <a:rPr lang="da-DK" b="1" dirty="0"/>
              <a:t> </a:t>
            </a:r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jól</a:t>
            </a:r>
            <a:r>
              <a:rPr lang="da-DK" b="1" dirty="0"/>
              <a:t>,</a:t>
            </a:r>
          </a:p>
          <a:p>
            <a:r>
              <a:rPr lang="da-DK" b="1" dirty="0"/>
              <a:t>Jesus er </a:t>
            </a:r>
            <a:r>
              <a:rPr lang="da-DK" b="1" dirty="0" err="1"/>
              <a:t>hátíðarsól</a:t>
            </a:r>
            <a:r>
              <a:rPr lang="da-DK" b="1" dirty="0"/>
              <a:t>!</a:t>
            </a:r>
          </a:p>
          <a:p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bygdi</a:t>
            </a:r>
            <a:r>
              <a:rPr lang="da-DK" b="1" dirty="0"/>
              <a:t> </a:t>
            </a:r>
            <a:r>
              <a:rPr lang="da-DK" b="1" dirty="0" err="1"/>
              <a:t>brúgv</a:t>
            </a:r>
            <a:r>
              <a:rPr lang="da-DK" b="1" dirty="0"/>
              <a:t> </a:t>
            </a:r>
            <a:r>
              <a:rPr lang="da-DK" b="1" dirty="0" err="1"/>
              <a:t>heim</a:t>
            </a:r>
            <a:r>
              <a:rPr lang="da-DK" b="1" dirty="0"/>
              <a:t> til </a:t>
            </a:r>
            <a:r>
              <a:rPr lang="da-DK" b="1" dirty="0" err="1"/>
              <a:t>landa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6. </a:t>
            </a:r>
            <a:r>
              <a:rPr lang="da-DK" b="1" dirty="0" err="1"/>
              <a:t>Tøkk</a:t>
            </a:r>
            <a:r>
              <a:rPr lang="da-DK" b="1" dirty="0"/>
              <a:t> hav </a:t>
            </a:r>
            <a:r>
              <a:rPr lang="da-DK" b="1" dirty="0" err="1"/>
              <a:t>tú</a:t>
            </a:r>
            <a:r>
              <a:rPr lang="da-DK" b="1" dirty="0"/>
              <a:t>, </a:t>
            </a:r>
            <a:r>
              <a:rPr lang="da-DK" b="1" dirty="0" err="1"/>
              <a:t>faðir</a:t>
            </a:r>
            <a:r>
              <a:rPr lang="da-DK" b="1" dirty="0"/>
              <a:t>,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veraldar</a:t>
            </a:r>
            <a:r>
              <a:rPr lang="da-DK" b="1" dirty="0"/>
              <a:t> </a:t>
            </a:r>
            <a:r>
              <a:rPr lang="da-DK" b="1" dirty="0" err="1"/>
              <a:t>ævi</a:t>
            </a:r>
            <a:r>
              <a:rPr lang="da-DK" b="1" dirty="0"/>
              <a:t> og </a:t>
            </a:r>
            <a:r>
              <a:rPr lang="da-DK" b="1" dirty="0" err="1"/>
              <a:t>aldur</a:t>
            </a:r>
            <a:r>
              <a:rPr lang="da-DK" b="1" dirty="0"/>
              <a:t>,</a:t>
            </a:r>
          </a:p>
          <a:p>
            <a:r>
              <a:rPr lang="da-DK" b="1" dirty="0" err="1"/>
              <a:t>einborni</a:t>
            </a:r>
            <a:r>
              <a:rPr lang="da-DK" b="1" dirty="0"/>
              <a:t> </a:t>
            </a:r>
            <a:r>
              <a:rPr lang="da-DK" b="1" dirty="0" err="1"/>
              <a:t>sonur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 var mær</a:t>
            </a:r>
          </a:p>
          <a:p>
            <a:r>
              <a:rPr lang="da-DK" b="1" dirty="0"/>
              <a:t>til </a:t>
            </a:r>
            <a:r>
              <a:rPr lang="da-DK" b="1" dirty="0" err="1"/>
              <a:t>frelsara</a:t>
            </a:r>
            <a:r>
              <a:rPr lang="da-DK" b="1" dirty="0"/>
              <a:t> </a:t>
            </a:r>
            <a:r>
              <a:rPr lang="da-DK" b="1" dirty="0" err="1"/>
              <a:t>valdur</a:t>
            </a:r>
            <a:r>
              <a:rPr lang="da-DK" b="1" dirty="0"/>
              <a:t>.</a:t>
            </a:r>
          </a:p>
          <a:p>
            <a:r>
              <a:rPr lang="da-DK" b="1" dirty="0" err="1"/>
              <a:t>Stinn</a:t>
            </a:r>
            <a:r>
              <a:rPr lang="da-DK" b="1" dirty="0"/>
              <a:t> er </a:t>
            </a:r>
            <a:r>
              <a:rPr lang="da-DK" b="1" dirty="0" err="1"/>
              <a:t>tann</a:t>
            </a:r>
            <a:r>
              <a:rPr lang="da-DK" b="1" dirty="0"/>
              <a:t> </a:t>
            </a:r>
            <a:r>
              <a:rPr lang="da-DK" b="1" dirty="0" err="1"/>
              <a:t>rót</a:t>
            </a:r>
            <a:r>
              <a:rPr lang="da-DK" b="1" dirty="0"/>
              <a:t>,</a:t>
            </a:r>
          </a:p>
          <a:p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gevur</a:t>
            </a:r>
            <a:r>
              <a:rPr lang="da-DK" b="1" dirty="0"/>
              <a:t> </a:t>
            </a:r>
            <a:r>
              <a:rPr lang="da-DK" b="1" dirty="0" err="1"/>
              <a:t>menning</a:t>
            </a:r>
            <a:r>
              <a:rPr lang="da-DK" b="1" dirty="0"/>
              <a:t> og </a:t>
            </a:r>
            <a:r>
              <a:rPr lang="da-DK" b="1" dirty="0" err="1"/>
              <a:t>bót</a:t>
            </a:r>
            <a:r>
              <a:rPr lang="da-DK" b="1" dirty="0"/>
              <a:t>;</a:t>
            </a:r>
          </a:p>
          <a:p>
            <a:r>
              <a:rPr lang="da-DK" b="1" dirty="0" err="1"/>
              <a:t>ei</a:t>
            </a:r>
            <a:r>
              <a:rPr lang="da-DK" b="1" dirty="0"/>
              <a:t> var </a:t>
            </a:r>
            <a:r>
              <a:rPr lang="da-DK" b="1" dirty="0" err="1"/>
              <a:t>tín</a:t>
            </a:r>
            <a:r>
              <a:rPr lang="da-DK" b="1" dirty="0"/>
              <a:t> </a:t>
            </a:r>
            <a:r>
              <a:rPr lang="da-DK" b="1" dirty="0" err="1"/>
              <a:t>kærleiki</a:t>
            </a:r>
            <a:r>
              <a:rPr lang="da-DK" b="1" dirty="0"/>
              <a:t> </a:t>
            </a:r>
            <a:r>
              <a:rPr lang="da-DK" b="1" dirty="0" err="1"/>
              <a:t>kaldur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Louis Zachariasen.</a:t>
            </a:r>
            <a:endParaRPr lang="da-DK" b="1" dirty="0"/>
          </a:p>
          <a:p>
            <a:r>
              <a:rPr lang="da-DK" b="1" i="1" dirty="0"/>
              <a:t>Lag: sum </a:t>
            </a:r>
            <a:r>
              <a:rPr lang="da-DK" b="1" i="1" dirty="0" err="1"/>
              <a:t>Sl</a:t>
            </a:r>
            <a:r>
              <a:rPr lang="da-DK" b="1" i="1" dirty="0"/>
              <a:t>. 129.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D5520D-B9B4-4923-A9CE-B4E0123CEBFF}"/>
</file>

<file path=customXml/itemProps2.xml><?xml version="1.0" encoding="utf-8"?>
<ds:datastoreItem xmlns:ds="http://schemas.openxmlformats.org/officeDocument/2006/customXml" ds:itemID="{197AB95C-3B27-485B-A0BE-F67ED4F63CDF}"/>
</file>

<file path=customXml/itemProps3.xml><?xml version="1.0" encoding="utf-8"?>
<ds:datastoreItem xmlns:ds="http://schemas.openxmlformats.org/officeDocument/2006/customXml" ds:itemID="{42D8FFC1-854A-4AF2-A607-923556A4228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</Words>
  <Application>Microsoft Office PowerPoint</Application>
  <PresentationFormat>Skærmshow (4:3)</PresentationFormat>
  <Paragraphs>82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2013-01-16T12:52:43Z</dcterms:created>
  <dcterms:modified xsi:type="dcterms:W3CDTF">2013-01-16T12:54:27Z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552400</vt:r8>
  </property>
</Properties>
</file>