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A972B-EDB9-4E7B-898A-B55473D265BE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8D1C7-B686-4564-A887-DF8E68FFC562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255728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130</a:t>
            </a:r>
          </a:p>
          <a:p>
            <a:r>
              <a:rPr lang="da-DK" b="1" dirty="0"/>
              <a:t>Hin </a:t>
            </a:r>
            <a:r>
              <a:rPr lang="da-DK" b="1" dirty="0" err="1"/>
              <a:t>vænasta</a:t>
            </a:r>
            <a:r>
              <a:rPr lang="da-DK" b="1" dirty="0"/>
              <a:t> </a:t>
            </a:r>
            <a:r>
              <a:rPr lang="da-DK" b="1" dirty="0" err="1"/>
              <a:t>rósan</a:t>
            </a:r>
            <a:r>
              <a:rPr lang="da-DK" b="1" dirty="0"/>
              <a:t> er </a:t>
            </a:r>
            <a:r>
              <a:rPr lang="da-DK" b="1" dirty="0" err="1"/>
              <a:t>funnin</a:t>
            </a:r>
            <a:r>
              <a:rPr lang="da-DK" b="1" dirty="0"/>
              <a:t>,</a:t>
            </a:r>
          </a:p>
          <a:p>
            <a:r>
              <a:rPr lang="da-DK" b="1" dirty="0"/>
              <a:t>á </a:t>
            </a:r>
            <a:r>
              <a:rPr lang="da-DK" b="1" dirty="0" err="1"/>
              <a:t>hvassastu</a:t>
            </a:r>
            <a:r>
              <a:rPr lang="da-DK" b="1" dirty="0"/>
              <a:t> </a:t>
            </a:r>
            <a:r>
              <a:rPr lang="da-DK" b="1" dirty="0" err="1"/>
              <a:t>tornum</a:t>
            </a:r>
            <a:r>
              <a:rPr lang="da-DK" b="1" dirty="0"/>
              <a:t> </a:t>
            </a:r>
            <a:r>
              <a:rPr lang="da-DK" b="1" dirty="0" err="1"/>
              <a:t>útrunnin</a:t>
            </a:r>
            <a:r>
              <a:rPr lang="da-DK" b="1" dirty="0"/>
              <a:t>.</a:t>
            </a:r>
          </a:p>
          <a:p>
            <a:r>
              <a:rPr lang="da-DK" b="1" dirty="0" err="1"/>
              <a:t>Vár</a:t>
            </a:r>
            <a:r>
              <a:rPr lang="da-DK" b="1" dirty="0"/>
              <a:t> Jesus, </a:t>
            </a:r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rósan</a:t>
            </a:r>
            <a:r>
              <a:rPr lang="da-DK" b="1" dirty="0"/>
              <a:t>,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gróði</a:t>
            </a:r>
            <a:r>
              <a:rPr lang="da-DK" b="1" dirty="0"/>
              <a:t>,</a:t>
            </a:r>
          </a:p>
          <a:p>
            <a:r>
              <a:rPr lang="da-DK" b="1" dirty="0" err="1"/>
              <a:t>hvar</a:t>
            </a:r>
            <a:r>
              <a:rPr lang="da-DK" b="1" dirty="0"/>
              <a:t> </a:t>
            </a:r>
            <a:r>
              <a:rPr lang="da-DK" b="1" dirty="0" err="1"/>
              <a:t>fólk</a:t>
            </a:r>
            <a:r>
              <a:rPr lang="da-DK" b="1" dirty="0"/>
              <a:t> fast í </a:t>
            </a:r>
            <a:r>
              <a:rPr lang="da-DK" b="1" dirty="0" err="1"/>
              <a:t>syndini</a:t>
            </a:r>
            <a:r>
              <a:rPr lang="da-DK" b="1" dirty="0"/>
              <a:t> </a:t>
            </a:r>
            <a:r>
              <a:rPr lang="da-DK" b="1" dirty="0" err="1"/>
              <a:t>svóvu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vár</a:t>
            </a:r>
            <a:r>
              <a:rPr lang="da-DK" b="1" dirty="0"/>
              <a:t> </a:t>
            </a:r>
            <a:r>
              <a:rPr lang="da-DK" b="1" dirty="0" err="1"/>
              <a:t>spiltist</a:t>
            </a:r>
            <a:r>
              <a:rPr lang="da-DK" b="1" dirty="0"/>
              <a:t> hin </a:t>
            </a:r>
            <a:r>
              <a:rPr lang="da-DK" b="1" dirty="0" err="1"/>
              <a:t>fríði</a:t>
            </a:r>
            <a:endParaRPr lang="da-DK" b="1" dirty="0"/>
          </a:p>
          <a:p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bílæt</a:t>
            </a:r>
            <a:r>
              <a:rPr lang="da-DK" b="1" dirty="0"/>
              <a:t> at </a:t>
            </a:r>
            <a:r>
              <a:rPr lang="da-DK" b="1" dirty="0" err="1"/>
              <a:t>bera</a:t>
            </a:r>
            <a:r>
              <a:rPr lang="da-DK" b="1" dirty="0"/>
              <a:t> til </a:t>
            </a:r>
            <a:r>
              <a:rPr lang="da-DK" b="1" dirty="0" err="1"/>
              <a:t>prýði</a:t>
            </a:r>
            <a:r>
              <a:rPr lang="da-DK" b="1" dirty="0"/>
              <a:t>,</a:t>
            </a:r>
          </a:p>
          <a:p>
            <a:r>
              <a:rPr lang="da-DK" b="1" dirty="0" err="1"/>
              <a:t>lá</a:t>
            </a:r>
            <a:r>
              <a:rPr lang="da-DK" b="1" dirty="0"/>
              <a:t> </a:t>
            </a:r>
            <a:r>
              <a:rPr lang="da-DK" b="1" dirty="0" err="1"/>
              <a:t>verøld</a:t>
            </a:r>
            <a:r>
              <a:rPr lang="da-DK" b="1" dirty="0"/>
              <a:t> í </a:t>
            </a:r>
            <a:r>
              <a:rPr lang="da-DK" b="1" dirty="0" err="1"/>
              <a:t>villu</a:t>
            </a:r>
            <a:r>
              <a:rPr lang="da-DK" b="1" dirty="0"/>
              <a:t> og </a:t>
            </a:r>
            <a:r>
              <a:rPr lang="da-DK" b="1" dirty="0" err="1"/>
              <a:t>oyði</a:t>
            </a:r>
            <a:r>
              <a:rPr lang="da-DK" b="1" dirty="0"/>
              <a:t>,</a:t>
            </a:r>
          </a:p>
          <a:p>
            <a:r>
              <a:rPr lang="da-DK" b="1" dirty="0"/>
              <a:t>í synd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</a:t>
            </a:r>
            <a:r>
              <a:rPr lang="da-DK" b="1" dirty="0" err="1"/>
              <a:t>burtur</a:t>
            </a:r>
            <a:r>
              <a:rPr lang="da-DK" b="1" dirty="0"/>
              <a:t> </a:t>
            </a:r>
            <a:r>
              <a:rPr lang="da-DK" b="1" dirty="0" err="1"/>
              <a:t>doyðu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rósuna</a:t>
            </a:r>
            <a:r>
              <a:rPr lang="da-DK" b="1" dirty="0"/>
              <a:t> </a:t>
            </a:r>
            <a:r>
              <a:rPr lang="da-DK" b="1" dirty="0" err="1"/>
              <a:t>læt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fram</a:t>
            </a:r>
            <a:r>
              <a:rPr lang="da-DK" b="1" dirty="0"/>
              <a:t> </a:t>
            </a:r>
            <a:r>
              <a:rPr lang="da-DK" b="1" dirty="0" err="1"/>
              <a:t>spíra</a:t>
            </a:r>
            <a:endParaRPr lang="da-DK" b="1" dirty="0"/>
          </a:p>
          <a:p>
            <a:r>
              <a:rPr lang="da-DK" b="1" dirty="0"/>
              <a:t>at </a:t>
            </a:r>
            <a:r>
              <a:rPr lang="da-DK" b="1" dirty="0" err="1"/>
              <a:t>reinska</a:t>
            </a:r>
            <a:r>
              <a:rPr lang="da-DK" b="1" dirty="0"/>
              <a:t> og </a:t>
            </a:r>
            <a:r>
              <a:rPr lang="da-DK" b="1" dirty="0" err="1"/>
              <a:t>bøta</a:t>
            </a:r>
            <a:r>
              <a:rPr lang="da-DK" b="1" dirty="0"/>
              <a:t> </a:t>
            </a:r>
            <a:r>
              <a:rPr lang="da-DK" b="1" dirty="0" err="1"/>
              <a:t>vár</a:t>
            </a:r>
            <a:r>
              <a:rPr lang="da-DK" b="1" dirty="0"/>
              <a:t>' </a:t>
            </a:r>
            <a:r>
              <a:rPr lang="da-DK" b="1" dirty="0" err="1"/>
              <a:t>dýra</a:t>
            </a:r>
            <a:endParaRPr lang="da-DK" b="1" dirty="0"/>
          </a:p>
          <a:p>
            <a:r>
              <a:rPr lang="da-DK" b="1" dirty="0"/>
              <a:t>í </a:t>
            </a:r>
            <a:r>
              <a:rPr lang="da-DK" b="1" dirty="0" err="1"/>
              <a:t>syndini</a:t>
            </a:r>
            <a:r>
              <a:rPr lang="da-DK" b="1" dirty="0"/>
              <a:t> </a:t>
            </a:r>
            <a:r>
              <a:rPr lang="da-DK" b="1" dirty="0" err="1"/>
              <a:t>sekaða</a:t>
            </a:r>
            <a:r>
              <a:rPr lang="da-DK" b="1" dirty="0"/>
              <a:t> </a:t>
            </a:r>
            <a:r>
              <a:rPr lang="da-DK" b="1" dirty="0" err="1"/>
              <a:t>gróður</a:t>
            </a:r>
            <a:r>
              <a:rPr lang="da-DK" b="1" dirty="0"/>
              <a:t>,</a:t>
            </a:r>
          </a:p>
          <a:p>
            <a:r>
              <a:rPr lang="da-DK" b="1" dirty="0"/>
              <a:t>so </a:t>
            </a:r>
            <a:r>
              <a:rPr lang="da-DK" b="1" dirty="0" err="1"/>
              <a:t>aftur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verða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góður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4. </a:t>
            </a:r>
            <a:r>
              <a:rPr lang="da-DK" b="1" dirty="0" err="1"/>
              <a:t>Øll</a:t>
            </a:r>
            <a:r>
              <a:rPr lang="da-DK" b="1" dirty="0"/>
              <a:t> </a:t>
            </a:r>
            <a:r>
              <a:rPr lang="da-DK" b="1" dirty="0" err="1"/>
              <a:t>verøld</a:t>
            </a:r>
            <a:r>
              <a:rPr lang="da-DK" b="1" dirty="0"/>
              <a:t> </a:t>
            </a:r>
            <a:r>
              <a:rPr lang="da-DK" b="1" dirty="0" err="1"/>
              <a:t>seg</a:t>
            </a:r>
            <a:r>
              <a:rPr lang="da-DK" b="1" dirty="0"/>
              <a:t> </a:t>
            </a:r>
            <a:r>
              <a:rPr lang="da-DK" b="1" dirty="0" err="1"/>
              <a:t>eigur</a:t>
            </a:r>
            <a:r>
              <a:rPr lang="da-DK" b="1" dirty="0"/>
              <a:t> at </a:t>
            </a:r>
            <a:r>
              <a:rPr lang="da-DK" b="1" dirty="0" err="1"/>
              <a:t>frøa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lovsálmar</a:t>
            </a:r>
            <a:r>
              <a:rPr lang="da-DK" b="1" dirty="0"/>
              <a:t> </a:t>
            </a:r>
            <a:r>
              <a:rPr lang="da-DK" b="1" dirty="0" err="1"/>
              <a:t>mangar</a:t>
            </a:r>
            <a:r>
              <a:rPr lang="da-DK" b="1" dirty="0"/>
              <a:t> at </a:t>
            </a:r>
            <a:r>
              <a:rPr lang="da-DK" b="1" dirty="0" err="1"/>
              <a:t>kvøða</a:t>
            </a:r>
            <a:r>
              <a:rPr lang="da-DK" b="1" dirty="0"/>
              <a:t>;</a:t>
            </a:r>
          </a:p>
          <a:p>
            <a:r>
              <a:rPr lang="da-DK" b="1" dirty="0"/>
              <a:t>men </a:t>
            </a:r>
            <a:r>
              <a:rPr lang="da-DK" b="1" dirty="0" err="1"/>
              <a:t>stutt</a:t>
            </a:r>
            <a:r>
              <a:rPr lang="da-DK" b="1" dirty="0"/>
              <a:t> er </a:t>
            </a:r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kunnleiki</a:t>
            </a:r>
            <a:r>
              <a:rPr lang="da-DK" b="1" dirty="0"/>
              <a:t> </a:t>
            </a:r>
            <a:r>
              <a:rPr lang="da-DK" b="1" dirty="0" err="1"/>
              <a:t>nomin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rósan</a:t>
            </a:r>
            <a:r>
              <a:rPr lang="da-DK" b="1" dirty="0"/>
              <a:t> til </a:t>
            </a:r>
            <a:r>
              <a:rPr lang="da-DK" b="1" dirty="0" err="1"/>
              <a:t>jarðar</a:t>
            </a:r>
            <a:r>
              <a:rPr lang="da-DK" b="1" dirty="0"/>
              <a:t> er </a:t>
            </a:r>
            <a:r>
              <a:rPr lang="da-DK" b="1" dirty="0" err="1"/>
              <a:t>komin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5. Tit </a:t>
            </a:r>
            <a:r>
              <a:rPr lang="da-DK" b="1" dirty="0" err="1"/>
              <a:t>harðvunnu</a:t>
            </a:r>
            <a:r>
              <a:rPr lang="da-DK" b="1" dirty="0"/>
              <a:t> </a:t>
            </a:r>
            <a:r>
              <a:rPr lang="da-DK" b="1" dirty="0" err="1"/>
              <a:t>tistlar</a:t>
            </a:r>
            <a:r>
              <a:rPr lang="da-DK" b="1" dirty="0"/>
              <a:t> og </a:t>
            </a:r>
            <a:r>
              <a:rPr lang="da-DK" b="1" dirty="0" err="1"/>
              <a:t>dáar</a:t>
            </a:r>
            <a:r>
              <a:rPr lang="da-DK" b="1" dirty="0"/>
              <a:t>,</a:t>
            </a:r>
          </a:p>
          <a:p>
            <a:r>
              <a:rPr lang="da-DK" b="1" dirty="0" err="1"/>
              <a:t>hví</a:t>
            </a:r>
            <a:r>
              <a:rPr lang="da-DK" b="1" dirty="0"/>
              <a:t> </a:t>
            </a:r>
            <a:r>
              <a:rPr lang="da-DK" b="1" dirty="0" err="1"/>
              <a:t>halda</a:t>
            </a:r>
            <a:r>
              <a:rPr lang="da-DK" b="1" dirty="0"/>
              <a:t> tit </a:t>
            </a:r>
            <a:r>
              <a:rPr lang="da-DK" b="1" dirty="0" err="1"/>
              <a:t>tykkum</a:t>
            </a:r>
            <a:r>
              <a:rPr lang="da-DK" b="1" dirty="0"/>
              <a:t> so </a:t>
            </a:r>
            <a:r>
              <a:rPr lang="da-DK" b="1" dirty="0" err="1"/>
              <a:t>háar</a:t>
            </a:r>
            <a:r>
              <a:rPr lang="da-DK" b="1" dirty="0"/>
              <a:t>?</a:t>
            </a:r>
          </a:p>
          <a:p>
            <a:r>
              <a:rPr lang="da-DK" b="1" dirty="0" err="1"/>
              <a:t>Hví</a:t>
            </a:r>
            <a:r>
              <a:rPr lang="da-DK" b="1" dirty="0"/>
              <a:t> </a:t>
            </a:r>
            <a:r>
              <a:rPr lang="da-DK" b="1" dirty="0" err="1"/>
              <a:t>standa</a:t>
            </a:r>
            <a:r>
              <a:rPr lang="da-DK" b="1" dirty="0"/>
              <a:t> tit </a:t>
            </a:r>
            <a:r>
              <a:rPr lang="da-DK" b="1" dirty="0" err="1"/>
              <a:t>altíð</a:t>
            </a:r>
            <a:r>
              <a:rPr lang="da-DK" b="1" dirty="0"/>
              <a:t> so </a:t>
            </a:r>
            <a:r>
              <a:rPr lang="da-DK" b="1" dirty="0" err="1"/>
              <a:t>reystir</a:t>
            </a:r>
            <a:endParaRPr lang="da-DK" b="1" dirty="0"/>
          </a:p>
          <a:p>
            <a:r>
              <a:rPr lang="da-DK" b="1" dirty="0"/>
              <a:t>í </a:t>
            </a:r>
            <a:r>
              <a:rPr lang="da-DK" b="1" dirty="0" err="1"/>
              <a:t>spillandi</a:t>
            </a:r>
            <a:r>
              <a:rPr lang="da-DK" b="1" dirty="0"/>
              <a:t> </a:t>
            </a:r>
            <a:r>
              <a:rPr lang="da-DK" b="1" dirty="0" err="1"/>
              <a:t>stórlæti</a:t>
            </a:r>
            <a:r>
              <a:rPr lang="da-DK" b="1" dirty="0"/>
              <a:t> </a:t>
            </a:r>
            <a:r>
              <a:rPr lang="da-DK" b="1" dirty="0" err="1"/>
              <a:t>festir</a:t>
            </a:r>
            <a:r>
              <a:rPr lang="da-DK" b="1" dirty="0"/>
              <a:t>?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6. O, </a:t>
            </a:r>
            <a:r>
              <a:rPr lang="da-DK" b="1" dirty="0" err="1"/>
              <a:t>leitið</a:t>
            </a:r>
            <a:r>
              <a:rPr lang="da-DK" b="1" dirty="0"/>
              <a:t> at </a:t>
            </a:r>
            <a:r>
              <a:rPr lang="da-DK" b="1" dirty="0" err="1"/>
              <a:t>eyðmjúkum</a:t>
            </a:r>
            <a:r>
              <a:rPr lang="da-DK" b="1" dirty="0"/>
              <a:t> </a:t>
            </a:r>
            <a:r>
              <a:rPr lang="da-DK" b="1" dirty="0" err="1"/>
              <a:t>støðum</a:t>
            </a:r>
            <a:r>
              <a:rPr lang="da-DK" b="1" dirty="0"/>
              <a:t>,</a:t>
            </a:r>
          </a:p>
          <a:p>
            <a:r>
              <a:rPr lang="da-DK" b="1" dirty="0"/>
              <a:t>for </a:t>
            </a:r>
            <a:r>
              <a:rPr lang="da-DK" b="1" dirty="0" err="1"/>
              <a:t>Jesusi</a:t>
            </a:r>
            <a:r>
              <a:rPr lang="da-DK" b="1" dirty="0"/>
              <a:t> </a:t>
            </a:r>
            <a:r>
              <a:rPr lang="da-DK" b="1" dirty="0" err="1"/>
              <a:t>grátið</a:t>
            </a:r>
            <a:r>
              <a:rPr lang="da-DK" b="1" dirty="0"/>
              <a:t> á </a:t>
            </a:r>
            <a:r>
              <a:rPr lang="da-DK" b="1" dirty="0" err="1"/>
              <a:t>knøum</a:t>
            </a:r>
            <a:r>
              <a:rPr lang="da-DK" b="1" dirty="0"/>
              <a:t>!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fáa</a:t>
            </a:r>
            <a:r>
              <a:rPr lang="da-DK" b="1" dirty="0"/>
              <a:t> tit Jesus í </a:t>
            </a:r>
            <a:r>
              <a:rPr lang="da-DK" b="1" dirty="0" err="1"/>
              <a:t>talu</a:t>
            </a:r>
            <a:r>
              <a:rPr lang="da-DK" b="1" dirty="0"/>
              <a:t>;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rósurnar</a:t>
            </a:r>
            <a:r>
              <a:rPr lang="da-DK" b="1" dirty="0"/>
              <a:t> </a:t>
            </a:r>
            <a:r>
              <a:rPr lang="da-DK" b="1" dirty="0" err="1"/>
              <a:t>vaksa</a:t>
            </a:r>
            <a:r>
              <a:rPr lang="da-DK" b="1" dirty="0"/>
              <a:t> í </a:t>
            </a:r>
            <a:r>
              <a:rPr lang="da-DK" b="1" dirty="0" err="1"/>
              <a:t>dali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7. </a:t>
            </a:r>
            <a:r>
              <a:rPr lang="da-DK" b="1" dirty="0" err="1"/>
              <a:t>Mín</a:t>
            </a:r>
            <a:r>
              <a:rPr lang="da-DK" b="1" dirty="0"/>
              <a:t> Jesus,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í </a:t>
            </a:r>
            <a:r>
              <a:rPr lang="da-DK" b="1" dirty="0" err="1"/>
              <a:t>vali</a:t>
            </a:r>
            <a:endParaRPr lang="da-DK" b="1" dirty="0"/>
          </a:p>
          <a:p>
            <a:r>
              <a:rPr lang="da-DK" b="1" dirty="0"/>
              <a:t>mær </a:t>
            </a:r>
            <a:r>
              <a:rPr lang="da-DK" b="1" dirty="0" err="1"/>
              <a:t>rósa</a:t>
            </a:r>
            <a:r>
              <a:rPr lang="da-DK" b="1" dirty="0"/>
              <a:t> og </a:t>
            </a:r>
            <a:r>
              <a:rPr lang="da-DK" b="1" dirty="0" err="1"/>
              <a:t>dýrgripur</a:t>
            </a:r>
            <a:r>
              <a:rPr lang="da-DK" b="1" dirty="0"/>
              <a:t> </a:t>
            </a:r>
            <a:r>
              <a:rPr lang="da-DK" b="1" dirty="0" err="1"/>
              <a:t>sæli</a:t>
            </a:r>
            <a:r>
              <a:rPr lang="da-DK" b="1" dirty="0"/>
              <a:t>!</a:t>
            </a:r>
          </a:p>
          <a:p>
            <a:r>
              <a:rPr lang="da-DK" b="1" dirty="0"/>
              <a:t>Tær </a:t>
            </a:r>
            <a:r>
              <a:rPr lang="da-DK" b="1" dirty="0" err="1"/>
              <a:t>eitrandi</a:t>
            </a:r>
            <a:r>
              <a:rPr lang="da-DK" b="1" dirty="0"/>
              <a:t> </a:t>
            </a:r>
            <a:r>
              <a:rPr lang="da-DK" b="1" dirty="0" err="1"/>
              <a:t>lystir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oyðir</a:t>
            </a:r>
            <a:r>
              <a:rPr lang="da-DK" b="1" dirty="0"/>
              <a:t>,</a:t>
            </a:r>
          </a:p>
          <a:p>
            <a:r>
              <a:rPr lang="da-DK" b="1" dirty="0"/>
              <a:t>til </a:t>
            </a:r>
            <a:r>
              <a:rPr lang="da-DK" b="1" dirty="0" err="1"/>
              <a:t>kross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blídliga</a:t>
            </a:r>
            <a:r>
              <a:rPr lang="da-DK" b="1" dirty="0"/>
              <a:t> </a:t>
            </a:r>
            <a:r>
              <a:rPr lang="da-DK" b="1" dirty="0" err="1"/>
              <a:t>leiðir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8.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verøld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háða</a:t>
            </a:r>
            <a:r>
              <a:rPr lang="da-DK" b="1" dirty="0"/>
              <a:t> og </a:t>
            </a:r>
            <a:r>
              <a:rPr lang="da-DK" b="1" dirty="0" err="1"/>
              <a:t>aga</a:t>
            </a:r>
            <a:r>
              <a:rPr lang="da-DK" b="1" dirty="0"/>
              <a:t>,</a:t>
            </a:r>
          </a:p>
          <a:p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tornarnar</a:t>
            </a:r>
            <a:r>
              <a:rPr lang="da-DK" b="1" dirty="0"/>
              <a:t> </a:t>
            </a:r>
            <a:r>
              <a:rPr lang="da-DK" b="1" dirty="0" err="1"/>
              <a:t>stinga</a:t>
            </a:r>
            <a:r>
              <a:rPr lang="da-DK" b="1" dirty="0"/>
              <a:t> og </a:t>
            </a:r>
            <a:r>
              <a:rPr lang="da-DK" b="1" dirty="0" err="1"/>
              <a:t>naga</a:t>
            </a:r>
            <a:r>
              <a:rPr lang="da-DK" b="1" dirty="0"/>
              <a:t>,</a:t>
            </a:r>
          </a:p>
          <a:p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lakið</a:t>
            </a:r>
            <a:r>
              <a:rPr lang="da-DK" b="1" dirty="0"/>
              <a:t> </a:t>
            </a:r>
            <a:r>
              <a:rPr lang="da-DK" b="1" dirty="0" err="1"/>
              <a:t>tey</a:t>
            </a:r>
            <a:r>
              <a:rPr lang="da-DK" b="1" dirty="0"/>
              <a:t> </a:t>
            </a:r>
            <a:r>
              <a:rPr lang="da-DK" b="1" dirty="0" err="1"/>
              <a:t>yvir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breiða</a:t>
            </a:r>
            <a:r>
              <a:rPr lang="da-DK" b="1" dirty="0"/>
              <a:t>,</a:t>
            </a:r>
          </a:p>
          <a:p>
            <a:r>
              <a:rPr lang="da-DK" b="1" dirty="0"/>
              <a:t>eg </a:t>
            </a:r>
            <a:r>
              <a:rPr lang="da-DK" b="1" dirty="0" err="1"/>
              <a:t>rósuna</a:t>
            </a:r>
            <a:r>
              <a:rPr lang="da-DK" b="1" dirty="0"/>
              <a:t> </a:t>
            </a:r>
            <a:r>
              <a:rPr lang="da-DK" b="1" dirty="0" err="1"/>
              <a:t>altíð</a:t>
            </a:r>
            <a:r>
              <a:rPr lang="da-DK" b="1" dirty="0"/>
              <a:t> vil </a:t>
            </a:r>
            <a:r>
              <a:rPr lang="da-DK" b="1" dirty="0" err="1"/>
              <a:t>eiga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Brorson 1732. </a:t>
            </a:r>
            <a:r>
              <a:rPr lang="da-DK" b="1" i="1" dirty="0" err="1"/>
              <a:t>Ókendur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147 a og b.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7A591A-FE3B-42B5-89AD-C88C0EFF22E1}"/>
</file>

<file path=customXml/itemProps2.xml><?xml version="1.0" encoding="utf-8"?>
<ds:datastoreItem xmlns:ds="http://schemas.openxmlformats.org/officeDocument/2006/customXml" ds:itemID="{8BCA19A1-3285-4897-A4D4-F40ECA01FBE4}"/>
</file>

<file path=customXml/itemProps3.xml><?xml version="1.0" encoding="utf-8"?>
<ds:datastoreItem xmlns:ds="http://schemas.openxmlformats.org/officeDocument/2006/customXml" ds:itemID="{93CE00D8-1630-401D-8890-80C21567705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</Words>
  <Application>Microsoft Office PowerPoint</Application>
  <PresentationFormat>Skærmshow (4:3)</PresentationFormat>
  <Paragraphs>70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2013-01-16T13:10:30Z</dcterms:created>
  <dcterms:modified xsi:type="dcterms:W3CDTF">2013-01-16T13:12:15Z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553200</vt:r8>
  </property>
</Properties>
</file>