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C87B-F253-43B2-9FBD-5EEC7522E152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B5C14-995C-4389-A048-984C1A512D6F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283428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231</a:t>
            </a:r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Halgan</a:t>
            </a:r>
            <a:r>
              <a:rPr lang="da-DK" b="1" dirty="0"/>
              <a:t> </a:t>
            </a:r>
            <a:r>
              <a:rPr lang="da-DK" b="1" dirty="0" err="1"/>
              <a:t>Anda</a:t>
            </a:r>
            <a:r>
              <a:rPr lang="da-DK" b="1" dirty="0"/>
              <a:t> </a:t>
            </a:r>
            <a:r>
              <a:rPr lang="da-DK" b="1" dirty="0" err="1"/>
              <a:t>biðja</a:t>
            </a:r>
            <a:r>
              <a:rPr lang="da-DK" b="1" dirty="0"/>
              <a:t> </a:t>
            </a:r>
            <a:r>
              <a:rPr lang="da-DK" b="1" dirty="0" err="1"/>
              <a:t>nú</a:t>
            </a:r>
            <a:endParaRPr lang="da-DK" b="1" dirty="0"/>
          </a:p>
          <a:p>
            <a:r>
              <a:rPr lang="da-DK" b="1" dirty="0"/>
              <a:t>at </a:t>
            </a:r>
            <a:r>
              <a:rPr lang="da-DK" b="1" dirty="0" err="1"/>
              <a:t>gera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samd</a:t>
            </a:r>
            <a:r>
              <a:rPr lang="da-DK" b="1" dirty="0"/>
              <a:t> í </a:t>
            </a:r>
            <a:r>
              <a:rPr lang="da-DK" b="1" dirty="0" err="1"/>
              <a:t>vón</a:t>
            </a:r>
            <a:r>
              <a:rPr lang="da-DK" b="1" dirty="0"/>
              <a:t> og </a:t>
            </a:r>
            <a:r>
              <a:rPr lang="da-DK" b="1" dirty="0" err="1"/>
              <a:t>trú</a:t>
            </a:r>
            <a:endParaRPr lang="da-DK" b="1" dirty="0"/>
          </a:p>
          <a:p>
            <a:r>
              <a:rPr lang="da-DK" b="1" dirty="0"/>
              <a:t>og at </a:t>
            </a:r>
            <a:r>
              <a:rPr lang="da-DK" b="1" dirty="0" err="1"/>
              <a:t>heimsins</a:t>
            </a:r>
            <a:r>
              <a:rPr lang="da-DK" b="1" dirty="0"/>
              <a:t> </a:t>
            </a:r>
            <a:r>
              <a:rPr lang="da-DK" b="1" dirty="0" err="1"/>
              <a:t>enda</a:t>
            </a:r>
            <a:endParaRPr lang="da-DK" b="1" dirty="0"/>
          </a:p>
          <a:p>
            <a:r>
              <a:rPr lang="da-DK" b="1" dirty="0" err="1"/>
              <a:t>kirkjuna</a:t>
            </a:r>
            <a:r>
              <a:rPr lang="da-DK" b="1" dirty="0"/>
              <a:t> at </a:t>
            </a:r>
            <a:r>
              <a:rPr lang="da-DK" b="1" dirty="0" err="1"/>
              <a:t>verja</a:t>
            </a:r>
            <a:r>
              <a:rPr lang="da-DK" b="1" dirty="0"/>
              <a:t>,</a:t>
            </a:r>
          </a:p>
          <a:p>
            <a:r>
              <a:rPr lang="da-DK" b="1" dirty="0" err="1"/>
              <a:t>neyð</a:t>
            </a:r>
            <a:r>
              <a:rPr lang="da-DK" b="1" dirty="0"/>
              <a:t> og </a:t>
            </a:r>
            <a:r>
              <a:rPr lang="da-DK" b="1" dirty="0" err="1"/>
              <a:t>vandum</a:t>
            </a:r>
            <a:r>
              <a:rPr lang="da-DK" b="1" dirty="0"/>
              <a:t> </a:t>
            </a:r>
            <a:r>
              <a:rPr lang="da-DK" b="1" dirty="0" err="1"/>
              <a:t>venda</a:t>
            </a:r>
            <a:r>
              <a:rPr lang="da-DK" b="1" dirty="0"/>
              <a:t>,</a:t>
            </a:r>
          </a:p>
          <a:p>
            <a:r>
              <a:rPr lang="da-DK" b="1" dirty="0"/>
              <a:t>sum á </a:t>
            </a:r>
            <a:r>
              <a:rPr lang="da-DK" b="1" dirty="0" err="1"/>
              <a:t>vilja</a:t>
            </a:r>
            <a:r>
              <a:rPr lang="da-DK" b="1" dirty="0"/>
              <a:t> </a:t>
            </a:r>
            <a:r>
              <a:rPr lang="da-DK" b="1" dirty="0" err="1"/>
              <a:t>herja</a:t>
            </a:r>
            <a:r>
              <a:rPr lang="da-DK" b="1" dirty="0"/>
              <a:t>.</a:t>
            </a:r>
          </a:p>
          <a:p>
            <a:r>
              <a:rPr lang="da-DK" b="1" dirty="0"/>
              <a:t>Kyrie </a:t>
            </a:r>
            <a:r>
              <a:rPr lang="da-DK" b="1" dirty="0" err="1"/>
              <a:t>eleis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lívsins</a:t>
            </a:r>
            <a:r>
              <a:rPr lang="da-DK" b="1" dirty="0"/>
              <a:t> </a:t>
            </a:r>
            <a:r>
              <a:rPr lang="da-DK" b="1" dirty="0" err="1"/>
              <a:t>ljós</a:t>
            </a:r>
            <a:r>
              <a:rPr lang="da-DK" b="1" dirty="0"/>
              <a:t>, </a:t>
            </a:r>
            <a:r>
              <a:rPr lang="da-DK" b="1" dirty="0" err="1"/>
              <a:t>lýs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svá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dýrd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fáa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at </a:t>
            </a:r>
            <a:r>
              <a:rPr lang="da-DK" b="1" dirty="0" err="1"/>
              <a:t>sjá</a:t>
            </a:r>
            <a:r>
              <a:rPr lang="da-DK" b="1" dirty="0"/>
              <a:t>,</a:t>
            </a:r>
          </a:p>
          <a:p>
            <a:r>
              <a:rPr lang="da-DK" b="1" dirty="0"/>
              <a:t>so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honum</a:t>
            </a:r>
            <a:r>
              <a:rPr lang="da-DK" b="1" dirty="0"/>
              <a:t> </a:t>
            </a:r>
            <a:r>
              <a:rPr lang="da-DK" b="1" dirty="0" err="1"/>
              <a:t>fegin</a:t>
            </a:r>
            <a:endParaRPr lang="da-DK" b="1" dirty="0"/>
          </a:p>
          <a:p>
            <a:r>
              <a:rPr lang="da-DK" b="1" dirty="0" err="1"/>
              <a:t>fylgja</a:t>
            </a:r>
            <a:r>
              <a:rPr lang="da-DK" b="1" dirty="0"/>
              <a:t> </a:t>
            </a:r>
            <a:r>
              <a:rPr lang="da-DK" b="1" dirty="0" err="1"/>
              <a:t>allar</a:t>
            </a:r>
            <a:r>
              <a:rPr lang="da-DK" b="1" dirty="0"/>
              <a:t> </a:t>
            </a:r>
            <a:r>
              <a:rPr lang="da-DK" b="1" dirty="0" err="1"/>
              <a:t>leiðir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, sum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vegin</a:t>
            </a:r>
            <a:endParaRPr lang="da-DK" b="1" dirty="0"/>
          </a:p>
          <a:p>
            <a:r>
              <a:rPr lang="da-DK" b="1" dirty="0"/>
              <a:t>til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ríki</a:t>
            </a:r>
            <a:r>
              <a:rPr lang="da-DK" b="1" dirty="0"/>
              <a:t> </a:t>
            </a:r>
            <a:r>
              <a:rPr lang="da-DK" b="1" dirty="0" err="1"/>
              <a:t>greiðir</a:t>
            </a:r>
            <a:r>
              <a:rPr lang="da-DK" b="1" dirty="0"/>
              <a:t>.</a:t>
            </a:r>
          </a:p>
          <a:p>
            <a:r>
              <a:rPr lang="da-DK" b="1" dirty="0"/>
              <a:t>Kyrie </a:t>
            </a:r>
            <a:r>
              <a:rPr lang="da-DK" b="1" dirty="0" err="1"/>
              <a:t>eleis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kærleiks</a:t>
            </a:r>
            <a:r>
              <a:rPr lang="da-DK" b="1" dirty="0"/>
              <a:t> </a:t>
            </a:r>
            <a:r>
              <a:rPr lang="da-DK" b="1" dirty="0" err="1"/>
              <a:t>andi</a:t>
            </a:r>
            <a:r>
              <a:rPr lang="da-DK" b="1" dirty="0"/>
              <a:t>, </a:t>
            </a:r>
            <a:r>
              <a:rPr lang="da-DK" b="1" dirty="0" err="1"/>
              <a:t>birt</a:t>
            </a:r>
            <a:r>
              <a:rPr lang="da-DK" b="1" dirty="0"/>
              <a:t> í </a:t>
            </a:r>
            <a:r>
              <a:rPr lang="da-DK" b="1" dirty="0" err="1"/>
              <a:t>sál</a:t>
            </a:r>
            <a:endParaRPr lang="da-DK" b="1" dirty="0"/>
          </a:p>
          <a:p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kærleikseld</a:t>
            </a:r>
            <a:r>
              <a:rPr lang="da-DK" b="1" dirty="0"/>
              <a:t>, sum </a:t>
            </a:r>
            <a:r>
              <a:rPr lang="da-DK" b="1" dirty="0" err="1"/>
              <a:t>halgar</a:t>
            </a:r>
            <a:r>
              <a:rPr lang="da-DK" b="1" dirty="0"/>
              <a:t> </a:t>
            </a:r>
            <a:r>
              <a:rPr lang="da-DK" b="1" dirty="0" err="1"/>
              <a:t>verk</a:t>
            </a:r>
            <a:r>
              <a:rPr lang="da-DK" b="1" dirty="0"/>
              <a:t> og </a:t>
            </a:r>
            <a:r>
              <a:rPr lang="da-DK" b="1" dirty="0" err="1"/>
              <a:t>mál</a:t>
            </a:r>
            <a:r>
              <a:rPr lang="da-DK" b="1" dirty="0"/>
              <a:t>,</a:t>
            </a:r>
          </a:p>
          <a:p>
            <a:r>
              <a:rPr lang="da-DK" b="1" dirty="0"/>
              <a:t>so í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gleði</a:t>
            </a:r>
            <a:endParaRPr lang="da-DK" b="1" dirty="0"/>
          </a:p>
          <a:p>
            <a:r>
              <a:rPr lang="da-DK" b="1" dirty="0" err="1"/>
              <a:t>sameind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standa</a:t>
            </a:r>
            <a:r>
              <a:rPr lang="da-DK" b="1" dirty="0"/>
              <a:t>,</a:t>
            </a:r>
          </a:p>
          <a:p>
            <a:r>
              <a:rPr lang="da-DK" b="1" dirty="0"/>
              <a:t>og hans </a:t>
            </a:r>
            <a:r>
              <a:rPr lang="da-DK" b="1" dirty="0" err="1"/>
              <a:t>kærleiks</a:t>
            </a:r>
            <a:r>
              <a:rPr lang="da-DK" b="1" dirty="0"/>
              <a:t> </a:t>
            </a:r>
            <a:r>
              <a:rPr lang="da-DK" b="1" dirty="0" err="1"/>
              <a:t>megi</a:t>
            </a:r>
            <a:endParaRPr lang="da-DK" b="1" dirty="0"/>
          </a:p>
          <a:p>
            <a:r>
              <a:rPr lang="da-DK" b="1" dirty="0" err="1"/>
              <a:t>signar</a:t>
            </a:r>
            <a:r>
              <a:rPr lang="da-DK" b="1" dirty="0"/>
              <a:t> hug og </a:t>
            </a:r>
            <a:r>
              <a:rPr lang="da-DK" b="1" dirty="0" err="1"/>
              <a:t>anda</a:t>
            </a:r>
            <a:r>
              <a:rPr lang="da-DK" b="1" dirty="0"/>
              <a:t>.</a:t>
            </a:r>
          </a:p>
          <a:p>
            <a:r>
              <a:rPr lang="da-DK" b="1" dirty="0"/>
              <a:t>Kyrie </a:t>
            </a:r>
            <a:r>
              <a:rPr lang="da-DK" b="1" dirty="0" err="1"/>
              <a:t>eleis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4.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andi</a:t>
            </a:r>
            <a:r>
              <a:rPr lang="da-DK" b="1" dirty="0"/>
              <a:t>, </a:t>
            </a:r>
            <a:r>
              <a:rPr lang="da-DK" b="1" dirty="0" err="1"/>
              <a:t>lætta</a:t>
            </a:r>
            <a:r>
              <a:rPr lang="da-DK" b="1" dirty="0"/>
              <a:t> sorg og harm,</a:t>
            </a:r>
          </a:p>
          <a:p>
            <a:r>
              <a:rPr lang="da-DK" b="1" dirty="0" err="1"/>
              <a:t>veit</a:t>
            </a:r>
            <a:r>
              <a:rPr lang="da-DK" b="1" dirty="0"/>
              <a:t> </a:t>
            </a:r>
            <a:r>
              <a:rPr lang="da-DK" b="1" dirty="0" err="1"/>
              <a:t>frið</a:t>
            </a:r>
            <a:r>
              <a:rPr lang="da-DK" b="1" dirty="0"/>
              <a:t>, sum barn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fær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móðurbarm</a:t>
            </a:r>
            <a:r>
              <a:rPr lang="da-DK" b="1" dirty="0"/>
              <a:t>;</a:t>
            </a:r>
          </a:p>
          <a:p>
            <a:r>
              <a:rPr lang="da-DK" b="1" dirty="0" err="1"/>
              <a:t>um</a:t>
            </a:r>
            <a:r>
              <a:rPr lang="da-DK" b="1" dirty="0"/>
              <a:t> í </a:t>
            </a:r>
            <a:r>
              <a:rPr lang="da-DK" b="1" dirty="0" err="1"/>
              <a:t>tungum</a:t>
            </a:r>
            <a:r>
              <a:rPr lang="da-DK" b="1" dirty="0"/>
              <a:t> </a:t>
            </a:r>
            <a:r>
              <a:rPr lang="da-DK" b="1" dirty="0" err="1"/>
              <a:t>móði</a:t>
            </a:r>
            <a:endParaRPr lang="da-DK" b="1" dirty="0"/>
          </a:p>
          <a:p>
            <a:r>
              <a:rPr lang="da-DK" b="1" dirty="0" err="1"/>
              <a:t>daprir</a:t>
            </a:r>
            <a:r>
              <a:rPr lang="da-DK" b="1" dirty="0"/>
              <a:t> </a:t>
            </a:r>
            <a:r>
              <a:rPr lang="da-DK" b="1" dirty="0" err="1"/>
              <a:t>dagar</a:t>
            </a:r>
            <a:r>
              <a:rPr lang="da-DK" b="1" dirty="0"/>
              <a:t> </a:t>
            </a:r>
            <a:r>
              <a:rPr lang="da-DK" b="1" dirty="0" err="1"/>
              <a:t>líða</a:t>
            </a:r>
            <a:r>
              <a:rPr lang="da-DK" b="1" dirty="0"/>
              <a:t>,</a:t>
            </a:r>
          </a:p>
          <a:p>
            <a:r>
              <a:rPr lang="da-DK" b="1" dirty="0" err="1"/>
              <a:t>uggarin</a:t>
            </a:r>
            <a:r>
              <a:rPr lang="da-DK" b="1" dirty="0"/>
              <a:t> hin </a:t>
            </a:r>
            <a:r>
              <a:rPr lang="da-DK" b="1" dirty="0" err="1"/>
              <a:t>góði</a:t>
            </a:r>
            <a:r>
              <a:rPr lang="da-DK" b="1" dirty="0"/>
              <a:t>,</a:t>
            </a:r>
          </a:p>
          <a:p>
            <a:r>
              <a:rPr lang="da-DK" b="1" dirty="0" err="1"/>
              <a:t>gev</a:t>
            </a:r>
            <a:r>
              <a:rPr lang="da-DK" b="1" dirty="0"/>
              <a:t>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vón</a:t>
            </a:r>
            <a:r>
              <a:rPr lang="da-DK" b="1" dirty="0"/>
              <a:t> at </a:t>
            </a:r>
            <a:r>
              <a:rPr lang="da-DK" b="1" dirty="0" err="1"/>
              <a:t>stríða</a:t>
            </a:r>
            <a:r>
              <a:rPr lang="da-DK" b="1" dirty="0"/>
              <a:t>.</a:t>
            </a:r>
          </a:p>
          <a:p>
            <a:r>
              <a:rPr lang="da-DK" b="1" dirty="0"/>
              <a:t>Kyrie </a:t>
            </a:r>
            <a:r>
              <a:rPr lang="da-DK" b="1" dirty="0" err="1"/>
              <a:t>eleis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Ja, </a:t>
            </a:r>
            <a:r>
              <a:rPr lang="da-DK" b="1" dirty="0" err="1"/>
              <a:t>kærleiks</a:t>
            </a:r>
            <a:r>
              <a:rPr lang="da-DK" b="1" dirty="0"/>
              <a:t> </a:t>
            </a:r>
            <a:r>
              <a:rPr lang="da-DK" b="1" dirty="0" err="1"/>
              <a:t>andi</a:t>
            </a:r>
            <a:r>
              <a:rPr lang="da-DK" b="1" dirty="0"/>
              <a:t>, ger </a:t>
            </a:r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svá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gudsbarna</a:t>
            </a:r>
            <a:r>
              <a:rPr lang="da-DK" b="1" dirty="0"/>
              <a:t> fund </a:t>
            </a:r>
            <a:r>
              <a:rPr lang="da-DK" b="1" dirty="0" err="1"/>
              <a:t>øll</a:t>
            </a:r>
            <a:r>
              <a:rPr lang="da-DK" b="1" dirty="0"/>
              <a:t> koma á;</a:t>
            </a:r>
          </a:p>
          <a:p>
            <a:r>
              <a:rPr lang="da-DK" b="1" dirty="0" err="1"/>
              <a:t>tá</a:t>
            </a:r>
            <a:r>
              <a:rPr lang="da-DK" b="1" dirty="0"/>
              <a:t> er </a:t>
            </a:r>
            <a:r>
              <a:rPr lang="da-DK" b="1" dirty="0" err="1"/>
              <a:t>endað</a:t>
            </a:r>
            <a:r>
              <a:rPr lang="da-DK" b="1" dirty="0"/>
              <a:t> </a:t>
            </a:r>
            <a:r>
              <a:rPr lang="da-DK" b="1" dirty="0" err="1"/>
              <a:t>sorgin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er </a:t>
            </a:r>
            <a:r>
              <a:rPr lang="da-DK" b="1" dirty="0" err="1"/>
              <a:t>perlan</a:t>
            </a:r>
            <a:r>
              <a:rPr lang="da-DK" b="1" dirty="0"/>
              <a:t> </a:t>
            </a:r>
            <a:r>
              <a:rPr lang="da-DK" b="1" dirty="0" err="1"/>
              <a:t>funnin</a:t>
            </a:r>
            <a:r>
              <a:rPr lang="da-DK" b="1" dirty="0"/>
              <a:t>,</a:t>
            </a:r>
          </a:p>
          <a:p>
            <a:r>
              <a:rPr lang="da-DK" b="1" dirty="0" err="1"/>
              <a:t>opnað</a:t>
            </a:r>
            <a:r>
              <a:rPr lang="da-DK" b="1" dirty="0"/>
              <a:t> </a:t>
            </a:r>
            <a:r>
              <a:rPr lang="da-DK" b="1" dirty="0" err="1"/>
              <a:t>himnaborgin</a:t>
            </a:r>
            <a:r>
              <a:rPr lang="da-DK" b="1" dirty="0"/>
              <a:t>,</a:t>
            </a:r>
          </a:p>
          <a:p>
            <a:r>
              <a:rPr lang="da-DK" b="1" dirty="0" err="1"/>
              <a:t>deyðans</a:t>
            </a:r>
            <a:r>
              <a:rPr lang="da-DK" b="1" dirty="0"/>
              <a:t> </a:t>
            </a:r>
            <a:r>
              <a:rPr lang="da-DK" b="1" dirty="0" err="1"/>
              <a:t>máttur</a:t>
            </a:r>
            <a:r>
              <a:rPr lang="da-DK" b="1" dirty="0"/>
              <a:t> </a:t>
            </a:r>
            <a:r>
              <a:rPr lang="da-DK" b="1" dirty="0" err="1"/>
              <a:t>vunnin</a:t>
            </a:r>
            <a:r>
              <a:rPr lang="da-DK" b="1" dirty="0"/>
              <a:t>.</a:t>
            </a:r>
          </a:p>
          <a:p>
            <a:r>
              <a:rPr lang="da-DK" b="1" dirty="0"/>
              <a:t>Kyrie </a:t>
            </a:r>
            <a:r>
              <a:rPr lang="da-DK" b="1" dirty="0" err="1"/>
              <a:t>eleis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Týskur</a:t>
            </a:r>
            <a:r>
              <a:rPr lang="da-DK" b="1" i="1" dirty="0"/>
              <a:t> </a:t>
            </a:r>
            <a:r>
              <a:rPr lang="da-DK" b="1" i="1" dirty="0" err="1"/>
              <a:t>sálmur</a:t>
            </a:r>
            <a:r>
              <a:rPr lang="da-DK" b="1" i="1" dirty="0"/>
              <a:t> </a:t>
            </a:r>
            <a:r>
              <a:rPr lang="da-DK" b="1" i="1" dirty="0" err="1"/>
              <a:t>úr</a:t>
            </a:r>
            <a:r>
              <a:rPr lang="da-DK" b="1" i="1" dirty="0"/>
              <a:t> 12. </a:t>
            </a:r>
            <a:r>
              <a:rPr lang="da-DK" b="1" i="1" dirty="0" err="1"/>
              <a:t>øld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Luther 1524. J. Dahl 1927.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365.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3BF246-4A65-4E11-8EF3-26A581635EFE}"/>
</file>

<file path=customXml/itemProps2.xml><?xml version="1.0" encoding="utf-8"?>
<ds:datastoreItem xmlns:ds="http://schemas.openxmlformats.org/officeDocument/2006/customXml" ds:itemID="{5F049219-5B9A-4629-895F-A2605F4BBC9A}"/>
</file>

<file path=customXml/itemProps3.xml><?xml version="1.0" encoding="utf-8"?>
<ds:datastoreItem xmlns:ds="http://schemas.openxmlformats.org/officeDocument/2006/customXml" ds:itemID="{42D68533-F9A9-461F-9CAB-27616E852BA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Skærmshow (4:3)</PresentationFormat>
  <Paragraphs>68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2013-01-17T11:28:12Z</dcterms:created>
  <dcterms:modified xsi:type="dcterms:W3CDTF">2013-01-17T11:29:41Z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557000</vt:r8>
  </property>
</Properties>
</file>