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A7094-9438-43E8-9BC3-68A944A7C929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F95EE-F08F-4E87-B31E-08566AF57E72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F95EE-F08F-4E87-B31E-08566AF57E72}" type="slidenum">
              <a:rPr lang="da-DK" smtClean="0"/>
              <a:pPr/>
              <a:t>1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D62B2-3AC4-47E1-BE3D-DF4AF9C1445A}" type="datetimeFigureOut">
              <a:rPr lang="da-DK" smtClean="0"/>
              <a:pPr/>
              <a:t>06-11-2013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992CE-0D2F-4F95-ACF9-B4525AB8CFE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332657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/>
              <a:t>138</a:t>
            </a:r>
            <a:endParaRPr lang="da-DK" dirty="0"/>
          </a:p>
          <a:p>
            <a:r>
              <a:rPr lang="da-DK" dirty="0" err="1"/>
              <a:t>Mildi</a:t>
            </a:r>
            <a:r>
              <a:rPr lang="da-DK" dirty="0"/>
              <a:t> Jesus, </a:t>
            </a:r>
            <a:r>
              <a:rPr lang="da-DK" dirty="0" err="1"/>
              <a:t>tú</a:t>
            </a:r>
            <a:r>
              <a:rPr lang="da-DK" dirty="0"/>
              <a:t> sum </a:t>
            </a:r>
            <a:r>
              <a:rPr lang="da-DK" dirty="0" err="1"/>
              <a:t>segði</a:t>
            </a:r>
            <a:r>
              <a:rPr lang="da-DK" dirty="0"/>
              <a:t>:</a:t>
            </a:r>
          </a:p>
          <a:p>
            <a:r>
              <a:rPr lang="da-DK" dirty="0" smtClean="0"/>
              <a:t>«</a:t>
            </a:r>
            <a:r>
              <a:rPr lang="da-DK" dirty="0" err="1"/>
              <a:t>Lat</a:t>
            </a:r>
            <a:r>
              <a:rPr lang="da-DK" dirty="0"/>
              <a:t> </a:t>
            </a:r>
            <a:r>
              <a:rPr lang="da-DK" dirty="0" err="1"/>
              <a:t>tey</a:t>
            </a:r>
            <a:r>
              <a:rPr lang="da-DK" dirty="0"/>
              <a:t> </a:t>
            </a:r>
            <a:r>
              <a:rPr lang="da-DK" dirty="0" err="1"/>
              <a:t>smáu</a:t>
            </a:r>
            <a:r>
              <a:rPr lang="da-DK" dirty="0"/>
              <a:t> koma her!»</a:t>
            </a:r>
          </a:p>
          <a:p>
            <a:r>
              <a:rPr lang="da-DK" dirty="0" err="1"/>
              <a:t>Hendurnar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á </a:t>
            </a:r>
            <a:r>
              <a:rPr lang="da-DK" dirty="0" err="1"/>
              <a:t>tey</a:t>
            </a:r>
            <a:r>
              <a:rPr lang="da-DK" dirty="0"/>
              <a:t> </a:t>
            </a:r>
            <a:r>
              <a:rPr lang="da-DK" dirty="0" err="1"/>
              <a:t>legði</a:t>
            </a:r>
            <a:r>
              <a:rPr lang="da-DK" dirty="0"/>
              <a:t>,</a:t>
            </a:r>
          </a:p>
          <a:p>
            <a:r>
              <a:rPr lang="da-DK" dirty="0" err="1"/>
              <a:t>enn</a:t>
            </a:r>
            <a:r>
              <a:rPr lang="da-DK" dirty="0"/>
              <a:t> </a:t>
            </a:r>
            <a:r>
              <a:rPr lang="da-DK" dirty="0" err="1"/>
              <a:t>vælsignar</a:t>
            </a:r>
            <a:r>
              <a:rPr lang="da-DK" dirty="0"/>
              <a:t> </a:t>
            </a:r>
            <a:r>
              <a:rPr lang="da-DK" dirty="0" err="1"/>
              <a:t>teirra</a:t>
            </a:r>
            <a:r>
              <a:rPr lang="da-DK" dirty="0"/>
              <a:t> </a:t>
            </a:r>
            <a:r>
              <a:rPr lang="da-DK" dirty="0" err="1"/>
              <a:t>ferð</a:t>
            </a:r>
            <a:r>
              <a:rPr lang="da-DK" dirty="0"/>
              <a:t>,</a:t>
            </a:r>
          </a:p>
          <a:p>
            <a:r>
              <a:rPr lang="da-DK" dirty="0" err="1"/>
              <a:t>sjálvur</a:t>
            </a:r>
            <a:r>
              <a:rPr lang="da-DK" dirty="0"/>
              <a:t> vart í </a:t>
            </a:r>
            <a:r>
              <a:rPr lang="da-DK" dirty="0" err="1"/>
              <a:t>Harrans</a:t>
            </a:r>
            <a:r>
              <a:rPr lang="da-DK" dirty="0"/>
              <a:t> </a:t>
            </a:r>
            <a:r>
              <a:rPr lang="da-DK" dirty="0" err="1"/>
              <a:t>tempul</a:t>
            </a:r>
            <a:r>
              <a:rPr lang="da-DK" dirty="0"/>
              <a:t>,</a:t>
            </a:r>
          </a:p>
          <a:p>
            <a:r>
              <a:rPr lang="da-DK" dirty="0" err="1"/>
              <a:t>borin</a:t>
            </a:r>
            <a:r>
              <a:rPr lang="da-DK" dirty="0"/>
              <a:t> </a:t>
            </a:r>
            <a:r>
              <a:rPr lang="da-DK" dirty="0" err="1"/>
              <a:t>móðurarmi</a:t>
            </a:r>
            <a:r>
              <a:rPr lang="da-DK" dirty="0"/>
              <a:t> á.</a:t>
            </a:r>
          </a:p>
          <a:p>
            <a:r>
              <a:rPr lang="da-DK" dirty="0"/>
              <a:t>Lær </a:t>
            </a:r>
            <a:r>
              <a:rPr lang="da-DK" dirty="0" err="1"/>
              <a:t>meg</a:t>
            </a:r>
            <a:r>
              <a:rPr lang="da-DK" dirty="0"/>
              <a:t> tær at </a:t>
            </a:r>
            <a:r>
              <a:rPr lang="da-DK" dirty="0" err="1"/>
              <a:t>fylgja</a:t>
            </a:r>
            <a:r>
              <a:rPr lang="da-DK" dirty="0"/>
              <a:t> </a:t>
            </a:r>
            <a:r>
              <a:rPr lang="da-DK" dirty="0" err="1"/>
              <a:t>eftir</a:t>
            </a:r>
            <a:r>
              <a:rPr lang="da-DK" dirty="0"/>
              <a:t>,</a:t>
            </a:r>
          </a:p>
          <a:p>
            <a:r>
              <a:rPr lang="da-DK" dirty="0" err="1"/>
              <a:t>ganga</a:t>
            </a:r>
            <a:r>
              <a:rPr lang="da-DK" dirty="0"/>
              <a:t> </a:t>
            </a:r>
            <a:r>
              <a:rPr lang="da-DK" dirty="0" err="1"/>
              <a:t>tíni</a:t>
            </a:r>
            <a:r>
              <a:rPr lang="da-DK" dirty="0"/>
              <a:t> </a:t>
            </a:r>
            <a:r>
              <a:rPr lang="da-DK" dirty="0" err="1"/>
              <a:t>gøtu</a:t>
            </a:r>
            <a:r>
              <a:rPr lang="da-DK" dirty="0"/>
              <a:t> á!</a:t>
            </a:r>
          </a:p>
          <a:p>
            <a:r>
              <a:rPr lang="da-DK" dirty="0"/>
              <a:t> </a:t>
            </a:r>
          </a:p>
          <a:p>
            <a:r>
              <a:rPr lang="da-DK" dirty="0"/>
              <a:t>2. </a:t>
            </a:r>
            <a:r>
              <a:rPr lang="da-DK" dirty="0" err="1"/>
              <a:t>Tú</a:t>
            </a:r>
            <a:r>
              <a:rPr lang="da-DK" dirty="0"/>
              <a:t> til </a:t>
            </a:r>
            <a:r>
              <a:rPr lang="da-DK" dirty="0" err="1"/>
              <a:t>dópin</a:t>
            </a:r>
            <a:r>
              <a:rPr lang="da-DK" dirty="0"/>
              <a:t> </a:t>
            </a:r>
            <a:r>
              <a:rPr lang="da-DK" dirty="0" err="1"/>
              <a:t>lætst</a:t>
            </a:r>
            <a:r>
              <a:rPr lang="da-DK" dirty="0"/>
              <a:t> </a:t>
            </a:r>
            <a:r>
              <a:rPr lang="da-DK" dirty="0" err="1"/>
              <a:t>meg</a:t>
            </a:r>
            <a:r>
              <a:rPr lang="da-DK" dirty="0"/>
              <a:t> </a:t>
            </a:r>
            <a:r>
              <a:rPr lang="da-DK" dirty="0" err="1"/>
              <a:t>bera</a:t>
            </a:r>
            <a:r>
              <a:rPr lang="da-DK" dirty="0"/>
              <a:t>,</a:t>
            </a:r>
          </a:p>
          <a:p>
            <a:r>
              <a:rPr lang="da-DK" dirty="0" err="1"/>
              <a:t>meðan</a:t>
            </a:r>
            <a:r>
              <a:rPr lang="da-DK" dirty="0"/>
              <a:t> eg so </a:t>
            </a:r>
            <a:r>
              <a:rPr lang="da-DK" dirty="0" err="1"/>
              <a:t>lítil</a:t>
            </a:r>
            <a:r>
              <a:rPr lang="da-DK" dirty="0"/>
              <a:t> var.</a:t>
            </a:r>
          </a:p>
          <a:p>
            <a:r>
              <a:rPr lang="da-DK" dirty="0" err="1"/>
              <a:t>Einki</a:t>
            </a:r>
            <a:r>
              <a:rPr lang="da-DK" dirty="0"/>
              <a:t> </a:t>
            </a:r>
            <a:r>
              <a:rPr lang="da-DK" dirty="0" err="1"/>
              <a:t>kann</a:t>
            </a:r>
            <a:r>
              <a:rPr lang="da-DK" dirty="0"/>
              <a:t> mær </a:t>
            </a:r>
            <a:r>
              <a:rPr lang="da-DK" dirty="0" err="1"/>
              <a:t>skaða</a:t>
            </a:r>
            <a:r>
              <a:rPr lang="da-DK" dirty="0"/>
              <a:t> </a:t>
            </a:r>
            <a:r>
              <a:rPr lang="da-DK" dirty="0" err="1"/>
              <a:t>gera</a:t>
            </a:r>
            <a:r>
              <a:rPr lang="da-DK" dirty="0"/>
              <a:t>,</a:t>
            </a:r>
          </a:p>
          <a:p>
            <a:r>
              <a:rPr lang="da-DK" dirty="0" err="1"/>
              <a:t>tekur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í </a:t>
            </a:r>
            <a:r>
              <a:rPr lang="da-DK" dirty="0" err="1"/>
              <a:t>hond</a:t>
            </a:r>
            <a:r>
              <a:rPr lang="da-DK" dirty="0"/>
              <a:t> á mær.</a:t>
            </a:r>
          </a:p>
          <a:p>
            <a:r>
              <a:rPr lang="da-DK" dirty="0" err="1"/>
              <a:t>Hjálp</a:t>
            </a:r>
            <a:r>
              <a:rPr lang="da-DK" dirty="0"/>
              <a:t>, at </a:t>
            </a:r>
            <a:r>
              <a:rPr lang="da-DK" dirty="0" err="1"/>
              <a:t>tíðliga</a:t>
            </a:r>
            <a:r>
              <a:rPr lang="da-DK" dirty="0"/>
              <a:t> eg </a:t>
            </a:r>
            <a:r>
              <a:rPr lang="da-DK" dirty="0" err="1"/>
              <a:t>kann</a:t>
            </a:r>
            <a:r>
              <a:rPr lang="da-DK" dirty="0"/>
              <a:t> </a:t>
            </a:r>
            <a:r>
              <a:rPr lang="da-DK" dirty="0" err="1"/>
              <a:t>læra</a:t>
            </a:r>
            <a:endParaRPr lang="da-DK" dirty="0"/>
          </a:p>
          <a:p>
            <a:r>
              <a:rPr lang="da-DK" dirty="0"/>
              <a:t>her at </a:t>
            </a:r>
            <a:r>
              <a:rPr lang="da-DK" dirty="0" err="1"/>
              <a:t>lýða</a:t>
            </a:r>
            <a:r>
              <a:rPr lang="da-DK" dirty="0"/>
              <a:t> </a:t>
            </a:r>
            <a:r>
              <a:rPr lang="da-DK" dirty="0" err="1"/>
              <a:t>tíni</a:t>
            </a:r>
            <a:r>
              <a:rPr lang="da-DK" dirty="0"/>
              <a:t> </a:t>
            </a:r>
            <a:r>
              <a:rPr lang="da-DK" dirty="0" err="1"/>
              <a:t>orð</a:t>
            </a:r>
            <a:r>
              <a:rPr lang="da-DK" dirty="0"/>
              <a:t>,</a:t>
            </a:r>
          </a:p>
          <a:p>
            <a:r>
              <a:rPr lang="da-DK" dirty="0"/>
              <a:t>so eg </a:t>
            </a:r>
            <a:r>
              <a:rPr lang="da-DK" dirty="0" err="1"/>
              <a:t>kann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mínum</a:t>
            </a:r>
            <a:r>
              <a:rPr lang="da-DK" dirty="0"/>
              <a:t> </a:t>
            </a:r>
            <a:r>
              <a:rPr lang="da-DK" dirty="0" err="1"/>
              <a:t>kæru</a:t>
            </a:r>
            <a:endParaRPr lang="da-DK" dirty="0"/>
          </a:p>
          <a:p>
            <a:r>
              <a:rPr lang="da-DK" dirty="0" err="1"/>
              <a:t>boyggja</a:t>
            </a:r>
            <a:r>
              <a:rPr lang="da-DK" dirty="0"/>
              <a:t> </a:t>
            </a:r>
            <a:r>
              <a:rPr lang="da-DK" dirty="0" err="1"/>
              <a:t>knø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 smtClean="0"/>
              <a:t>altarborð</a:t>
            </a:r>
            <a:r>
              <a:rPr lang="da-DK" dirty="0" smtClean="0"/>
              <a:t>!</a:t>
            </a:r>
          </a:p>
          <a:p>
            <a:endParaRPr lang="da-DK" dirty="0" smtClean="0"/>
          </a:p>
        </p:txBody>
      </p:sp>
      <p:sp>
        <p:nvSpPr>
          <p:cNvPr id="5" name="Rektangel 4"/>
          <p:cNvSpPr/>
          <p:nvPr/>
        </p:nvSpPr>
        <p:spPr>
          <a:xfrm>
            <a:off x="3563888" y="332656"/>
            <a:ext cx="53285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a-DK" dirty="0" smtClean="0"/>
          </a:p>
          <a:p>
            <a:pPr algn="ctr"/>
            <a:r>
              <a:rPr lang="da-DK" dirty="0" smtClean="0"/>
              <a:t>3. </a:t>
            </a:r>
            <a:r>
              <a:rPr lang="da-DK" dirty="0" err="1" smtClean="0"/>
              <a:t>Tá</a:t>
            </a:r>
            <a:r>
              <a:rPr lang="da-DK" dirty="0" smtClean="0"/>
              <a:t> eg </a:t>
            </a:r>
            <a:r>
              <a:rPr lang="da-DK" dirty="0" err="1" smtClean="0"/>
              <a:t>út</a:t>
            </a:r>
            <a:r>
              <a:rPr lang="da-DK" dirty="0" smtClean="0"/>
              <a:t> í </a:t>
            </a:r>
            <a:r>
              <a:rPr lang="da-DK" dirty="0" err="1" smtClean="0"/>
              <a:t>heimin</a:t>
            </a:r>
            <a:r>
              <a:rPr lang="da-DK" dirty="0" smtClean="0"/>
              <a:t> </a:t>
            </a:r>
            <a:r>
              <a:rPr lang="da-DK" dirty="0" err="1" smtClean="0"/>
              <a:t>fari</a:t>
            </a:r>
            <a:r>
              <a:rPr lang="da-DK" dirty="0" smtClean="0"/>
              <a:t>,</a:t>
            </a:r>
          </a:p>
          <a:p>
            <a:pPr algn="ctr"/>
            <a:r>
              <a:rPr lang="da-DK" dirty="0" err="1" smtClean="0"/>
              <a:t>aldri</a:t>
            </a:r>
            <a:r>
              <a:rPr lang="da-DK" dirty="0" smtClean="0"/>
              <a:t> </a:t>
            </a:r>
            <a:r>
              <a:rPr lang="da-DK" dirty="0" err="1" smtClean="0"/>
              <a:t>eina</a:t>
            </a:r>
            <a:r>
              <a:rPr lang="da-DK" dirty="0" smtClean="0"/>
              <a:t> </a:t>
            </a:r>
            <a:r>
              <a:rPr lang="da-DK" dirty="0" err="1" smtClean="0"/>
              <a:t>gangi</a:t>
            </a:r>
            <a:r>
              <a:rPr lang="da-DK" dirty="0" smtClean="0"/>
              <a:t> eg.</a:t>
            </a:r>
          </a:p>
          <a:p>
            <a:pPr algn="ctr"/>
            <a:r>
              <a:rPr lang="da-DK" dirty="0"/>
              <a:t> </a:t>
            </a:r>
            <a:r>
              <a:rPr lang="da-DK" dirty="0" smtClean="0"/>
              <a:t>             </a:t>
            </a:r>
            <a:r>
              <a:rPr lang="da-DK" dirty="0" err="1" smtClean="0"/>
              <a:t>Ver</a:t>
            </a:r>
            <a:r>
              <a:rPr lang="da-DK" dirty="0" smtClean="0"/>
              <a:t> </a:t>
            </a:r>
            <a:r>
              <a:rPr lang="da-DK" dirty="0" err="1" smtClean="0"/>
              <a:t>tú</a:t>
            </a:r>
            <a:r>
              <a:rPr lang="da-DK" dirty="0" smtClean="0"/>
              <a:t> </a:t>
            </a:r>
            <a:r>
              <a:rPr lang="da-DK" dirty="0" err="1" smtClean="0"/>
              <a:t>hjá</a:t>
            </a:r>
            <a:r>
              <a:rPr lang="da-DK" dirty="0" smtClean="0"/>
              <a:t> mær, Harri </a:t>
            </a:r>
            <a:r>
              <a:rPr lang="da-DK" dirty="0" err="1" smtClean="0"/>
              <a:t>kæri</a:t>
            </a:r>
            <a:r>
              <a:rPr lang="da-DK" dirty="0" smtClean="0"/>
              <a:t>,</a:t>
            </a:r>
          </a:p>
          <a:p>
            <a:pPr algn="ctr"/>
            <a:r>
              <a:rPr lang="da-DK" dirty="0"/>
              <a:t> </a:t>
            </a:r>
            <a:r>
              <a:rPr lang="da-DK" dirty="0" smtClean="0"/>
              <a:t>       </a:t>
            </a:r>
            <a:r>
              <a:rPr lang="da-DK" dirty="0" err="1" smtClean="0"/>
              <a:t>leið</a:t>
            </a:r>
            <a:r>
              <a:rPr lang="da-DK" dirty="0" smtClean="0"/>
              <a:t> </a:t>
            </a:r>
            <a:r>
              <a:rPr lang="da-DK" dirty="0" err="1" smtClean="0"/>
              <a:t>meg</a:t>
            </a:r>
            <a:r>
              <a:rPr lang="da-DK" dirty="0" smtClean="0"/>
              <a:t> á </a:t>
            </a:r>
            <a:r>
              <a:rPr lang="da-DK" dirty="0" err="1" smtClean="0"/>
              <a:t>tí</a:t>
            </a:r>
            <a:r>
              <a:rPr lang="da-DK" dirty="0" smtClean="0"/>
              <a:t> </a:t>
            </a:r>
            <a:r>
              <a:rPr lang="da-DK" dirty="0" err="1" smtClean="0"/>
              <a:t>rætta</a:t>
            </a:r>
            <a:r>
              <a:rPr lang="da-DK" dirty="0" smtClean="0"/>
              <a:t> veg.</a:t>
            </a:r>
          </a:p>
          <a:p>
            <a:pPr algn="ctr"/>
            <a:r>
              <a:rPr lang="da-DK" dirty="0"/>
              <a:t> </a:t>
            </a:r>
            <a:r>
              <a:rPr lang="da-DK" dirty="0" smtClean="0"/>
              <a:t>        </a:t>
            </a:r>
            <a:r>
              <a:rPr lang="da-DK" dirty="0" err="1" smtClean="0"/>
              <a:t>Lat</a:t>
            </a:r>
            <a:r>
              <a:rPr lang="da-DK" dirty="0" smtClean="0"/>
              <a:t> </a:t>
            </a:r>
            <a:r>
              <a:rPr lang="da-DK" dirty="0" err="1" smtClean="0"/>
              <a:t>mítt</a:t>
            </a:r>
            <a:r>
              <a:rPr lang="da-DK" dirty="0" smtClean="0"/>
              <a:t> </a:t>
            </a:r>
            <a:r>
              <a:rPr lang="da-DK" dirty="0" err="1" smtClean="0"/>
              <a:t>lív</a:t>
            </a:r>
            <a:r>
              <a:rPr lang="da-DK" dirty="0" smtClean="0"/>
              <a:t> til </a:t>
            </a:r>
            <a:r>
              <a:rPr lang="da-DK" dirty="0" err="1" smtClean="0"/>
              <a:t>gleði</a:t>
            </a:r>
            <a:r>
              <a:rPr lang="da-DK" dirty="0" smtClean="0"/>
              <a:t> </a:t>
            </a:r>
            <a:r>
              <a:rPr lang="da-DK" dirty="0" err="1" smtClean="0"/>
              <a:t>vera</a:t>
            </a:r>
            <a:endParaRPr lang="da-DK" dirty="0"/>
          </a:p>
          <a:p>
            <a:pPr algn="ctr"/>
            <a:r>
              <a:rPr lang="da-DK" dirty="0" smtClean="0"/>
              <a:t>   </a:t>
            </a:r>
            <a:r>
              <a:rPr lang="da-DK" dirty="0" err="1" smtClean="0"/>
              <a:t>fyri</a:t>
            </a:r>
            <a:r>
              <a:rPr lang="da-DK" dirty="0" smtClean="0"/>
              <a:t> </a:t>
            </a:r>
            <a:r>
              <a:rPr lang="da-DK" dirty="0" err="1" smtClean="0"/>
              <a:t>faðir</a:t>
            </a:r>
            <a:r>
              <a:rPr lang="da-DK" dirty="0" smtClean="0"/>
              <a:t>, </a:t>
            </a:r>
            <a:r>
              <a:rPr lang="da-DK" dirty="0" err="1" smtClean="0"/>
              <a:t>móður</a:t>
            </a:r>
            <a:r>
              <a:rPr lang="da-DK" dirty="0" smtClean="0"/>
              <a:t> </a:t>
            </a:r>
            <a:r>
              <a:rPr lang="da-DK" dirty="0" err="1" smtClean="0"/>
              <a:t>við</a:t>
            </a:r>
            <a:r>
              <a:rPr lang="da-DK" dirty="0" smtClean="0"/>
              <a:t>,</a:t>
            </a:r>
          </a:p>
          <a:p>
            <a:pPr algn="ctr"/>
            <a:r>
              <a:rPr lang="da-DK" dirty="0"/>
              <a:t> </a:t>
            </a:r>
            <a:r>
              <a:rPr lang="da-DK" dirty="0" smtClean="0"/>
              <a:t>          so </a:t>
            </a:r>
            <a:r>
              <a:rPr lang="da-DK" dirty="0" err="1" smtClean="0"/>
              <a:t>vit</a:t>
            </a:r>
            <a:r>
              <a:rPr lang="da-DK" dirty="0" smtClean="0"/>
              <a:t> </a:t>
            </a:r>
            <a:r>
              <a:rPr lang="da-DK" dirty="0" err="1" smtClean="0"/>
              <a:t>saman</a:t>
            </a:r>
            <a:r>
              <a:rPr lang="da-DK" dirty="0" smtClean="0"/>
              <a:t> </a:t>
            </a:r>
            <a:r>
              <a:rPr lang="da-DK" dirty="0" err="1" smtClean="0"/>
              <a:t>kunnu</a:t>
            </a:r>
            <a:r>
              <a:rPr lang="da-DK" dirty="0" smtClean="0"/>
              <a:t> </a:t>
            </a:r>
            <a:r>
              <a:rPr lang="da-DK" dirty="0" err="1" smtClean="0"/>
              <a:t>bera</a:t>
            </a:r>
            <a:endParaRPr lang="da-DK" dirty="0"/>
          </a:p>
          <a:p>
            <a:pPr algn="ctr"/>
            <a:r>
              <a:rPr lang="da-DK" dirty="0" smtClean="0"/>
              <a:t>         lov og </a:t>
            </a:r>
            <a:r>
              <a:rPr lang="da-DK" dirty="0" err="1" smtClean="0"/>
              <a:t>tøkk</a:t>
            </a:r>
            <a:r>
              <a:rPr lang="da-DK" dirty="0" smtClean="0"/>
              <a:t> </a:t>
            </a:r>
            <a:r>
              <a:rPr lang="da-DK" dirty="0" err="1" smtClean="0"/>
              <a:t>við</a:t>
            </a:r>
            <a:r>
              <a:rPr lang="da-DK" dirty="0" smtClean="0"/>
              <a:t> </a:t>
            </a:r>
            <a:r>
              <a:rPr lang="da-DK" dirty="0" err="1" smtClean="0"/>
              <a:t>tína</a:t>
            </a:r>
            <a:r>
              <a:rPr lang="da-DK" dirty="0" smtClean="0"/>
              <a:t> </a:t>
            </a:r>
            <a:r>
              <a:rPr lang="da-DK" dirty="0" err="1" smtClean="0"/>
              <a:t>lið</a:t>
            </a:r>
            <a:r>
              <a:rPr lang="da-DK" dirty="0" smtClean="0"/>
              <a:t>!</a:t>
            </a:r>
          </a:p>
          <a:p>
            <a:pPr algn="r"/>
            <a:r>
              <a:rPr lang="da-DK" dirty="0" smtClean="0"/>
              <a:t> </a:t>
            </a:r>
          </a:p>
          <a:p>
            <a:pPr algn="r"/>
            <a:endParaRPr lang="da-DK" i="1" dirty="0" smtClean="0"/>
          </a:p>
          <a:p>
            <a:pPr algn="r"/>
            <a:endParaRPr lang="da-DK" i="1" dirty="0"/>
          </a:p>
          <a:p>
            <a:pPr algn="r"/>
            <a:r>
              <a:rPr lang="da-DK" i="1" dirty="0" smtClean="0"/>
              <a:t>F.M. </a:t>
            </a:r>
            <a:r>
              <a:rPr lang="da-DK" i="1" dirty="0" err="1" smtClean="0"/>
              <a:t>Franzén</a:t>
            </a:r>
            <a:r>
              <a:rPr lang="da-DK" i="1" dirty="0" smtClean="0"/>
              <a:t> 1832. </a:t>
            </a:r>
            <a:r>
              <a:rPr lang="da-DK" i="1" dirty="0" err="1" smtClean="0"/>
              <a:t>Nordahl</a:t>
            </a:r>
            <a:r>
              <a:rPr lang="da-DK" i="1" dirty="0" smtClean="0"/>
              <a:t> </a:t>
            </a:r>
            <a:r>
              <a:rPr lang="da-DK" i="1" dirty="0" err="1" smtClean="0"/>
              <a:t>Rolfsen</a:t>
            </a:r>
            <a:r>
              <a:rPr lang="da-DK" i="1" dirty="0" smtClean="0"/>
              <a:t> 1892.</a:t>
            </a:r>
            <a:endParaRPr lang="da-DK" dirty="0" smtClean="0"/>
          </a:p>
          <a:p>
            <a:pPr algn="ctr"/>
            <a:r>
              <a:rPr lang="da-DK" i="1" dirty="0" smtClean="0"/>
              <a:t>Heri </a:t>
            </a:r>
            <a:r>
              <a:rPr lang="da-DK" i="1" dirty="0" err="1" smtClean="0"/>
              <a:t>Tróndheim</a:t>
            </a:r>
            <a:r>
              <a:rPr lang="da-DK" i="1" dirty="0" smtClean="0"/>
              <a:t>.</a:t>
            </a:r>
            <a:endParaRPr lang="da-DK" dirty="0" smtClean="0"/>
          </a:p>
          <a:p>
            <a:pPr algn="ctr"/>
            <a:r>
              <a:rPr lang="da-DK" i="1" dirty="0" smtClean="0"/>
              <a:t>Lag: </a:t>
            </a:r>
            <a:r>
              <a:rPr lang="da-DK" i="1" dirty="0" err="1" smtClean="0"/>
              <a:t>Sl</a:t>
            </a:r>
            <a:r>
              <a:rPr lang="da-DK" i="1" dirty="0" smtClean="0"/>
              <a:t>. 221.</a:t>
            </a:r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1AB61C-E6CA-43A0-BC4A-45E31950DB42}"/>
</file>

<file path=customXml/itemProps2.xml><?xml version="1.0" encoding="utf-8"?>
<ds:datastoreItem xmlns:ds="http://schemas.openxmlformats.org/officeDocument/2006/customXml" ds:itemID="{790C8897-6B78-468A-A603-B9F6DC30E893}"/>
</file>

<file path=customXml/itemProps3.xml><?xml version="1.0" encoding="utf-8"?>
<ds:datastoreItem xmlns:ds="http://schemas.openxmlformats.org/officeDocument/2006/customXml" ds:itemID="{4C717B47-250B-4198-9FC5-955D249A413D}"/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108</Words>
  <Application>Microsoft Office PowerPoint</Application>
  <PresentationFormat>Skærmshow (4:3)</PresentationFormat>
  <Paragraphs>34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4</cp:revision>
  <dcterms:created xsi:type="dcterms:W3CDTF">2013-11-06T09:12:07Z</dcterms:created>
  <dcterms:modified xsi:type="dcterms:W3CDTF">2013-11-06T09:35:44Z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554000</vt:r8>
  </property>
</Properties>
</file>