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BA8F6-80F3-45B2-8544-AAB99A8B92DD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A3CB3-47D2-4FB2-B0D3-02410B52469D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255728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dirty="0"/>
              <a:t>106</a:t>
            </a:r>
          </a:p>
          <a:p>
            <a:r>
              <a:rPr lang="da-DK" dirty="0"/>
              <a:t>Her koma, Jesus, </a:t>
            </a:r>
            <a:r>
              <a:rPr lang="da-DK" dirty="0" err="1"/>
              <a:t>tíni</a:t>
            </a:r>
            <a:r>
              <a:rPr lang="da-DK" dirty="0"/>
              <a:t> </a:t>
            </a:r>
            <a:r>
              <a:rPr lang="da-DK" dirty="0" err="1"/>
              <a:t>smá</a:t>
            </a:r>
            <a:endParaRPr lang="da-DK" dirty="0"/>
          </a:p>
          <a:p>
            <a:r>
              <a:rPr lang="da-DK" dirty="0"/>
              <a:t>til </a:t>
            </a:r>
            <a:r>
              <a:rPr lang="da-DK" dirty="0" err="1"/>
              <a:t>tín</a:t>
            </a:r>
            <a:r>
              <a:rPr lang="da-DK" dirty="0"/>
              <a:t> í Betlehem at </a:t>
            </a:r>
            <a:r>
              <a:rPr lang="da-DK" dirty="0" err="1"/>
              <a:t>gá</a:t>
            </a:r>
            <a:r>
              <a:rPr lang="da-DK" dirty="0"/>
              <a:t>;</a:t>
            </a:r>
          </a:p>
          <a:p>
            <a:r>
              <a:rPr lang="da-DK" dirty="0" err="1"/>
              <a:t>upplýs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okkum</a:t>
            </a:r>
            <a:r>
              <a:rPr lang="da-DK" dirty="0"/>
              <a:t> </a:t>
            </a:r>
            <a:r>
              <a:rPr lang="da-DK" dirty="0" err="1"/>
              <a:t>sál</a:t>
            </a:r>
            <a:r>
              <a:rPr lang="da-DK" dirty="0"/>
              <a:t> og </a:t>
            </a:r>
            <a:r>
              <a:rPr lang="da-DK" dirty="0" err="1"/>
              <a:t>sinn</a:t>
            </a:r>
            <a:endParaRPr lang="da-DK" dirty="0"/>
          </a:p>
          <a:p>
            <a:r>
              <a:rPr lang="da-DK" dirty="0"/>
              <a:t>at </a:t>
            </a:r>
            <a:r>
              <a:rPr lang="da-DK" dirty="0" err="1"/>
              <a:t>finna</a:t>
            </a:r>
            <a:r>
              <a:rPr lang="da-DK" dirty="0"/>
              <a:t> </a:t>
            </a:r>
            <a:r>
              <a:rPr lang="da-DK" dirty="0" err="1"/>
              <a:t>vegin</a:t>
            </a:r>
            <a:r>
              <a:rPr lang="da-DK" dirty="0"/>
              <a:t> til </a:t>
            </a:r>
            <a:r>
              <a:rPr lang="da-DK" dirty="0" err="1"/>
              <a:t>tín</a:t>
            </a:r>
            <a:r>
              <a:rPr lang="da-DK" dirty="0"/>
              <a:t> </a:t>
            </a:r>
            <a:r>
              <a:rPr lang="da-DK" dirty="0" err="1"/>
              <a:t>inn</a:t>
            </a:r>
            <a:r>
              <a:rPr lang="da-DK" dirty="0"/>
              <a:t>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2. So </a:t>
            </a:r>
            <a:r>
              <a:rPr lang="da-DK" dirty="0" err="1"/>
              <a:t>glað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skunda</a:t>
            </a:r>
            <a:r>
              <a:rPr lang="da-DK" dirty="0"/>
              <a:t> tær </a:t>
            </a:r>
            <a:r>
              <a:rPr lang="da-DK" dirty="0" err="1"/>
              <a:t>ímót</a:t>
            </a:r>
            <a:endParaRPr lang="da-DK" dirty="0"/>
          </a:p>
          <a:p>
            <a:r>
              <a:rPr lang="da-DK" dirty="0"/>
              <a:t>og </a:t>
            </a:r>
            <a:r>
              <a:rPr lang="da-DK" dirty="0" err="1"/>
              <a:t>kyssa</a:t>
            </a:r>
            <a:r>
              <a:rPr lang="da-DK" dirty="0"/>
              <a:t> </a:t>
            </a:r>
            <a:r>
              <a:rPr lang="da-DK" dirty="0" err="1"/>
              <a:t>dustið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tín</a:t>
            </a:r>
            <a:r>
              <a:rPr lang="da-DK" dirty="0"/>
              <a:t> </a:t>
            </a:r>
            <a:r>
              <a:rPr lang="da-DK" dirty="0" err="1"/>
              <a:t>fót</a:t>
            </a:r>
            <a:r>
              <a:rPr lang="da-DK" dirty="0"/>
              <a:t>;</a:t>
            </a:r>
          </a:p>
          <a:p>
            <a:r>
              <a:rPr lang="da-DK" dirty="0"/>
              <a:t>o, </a:t>
            </a:r>
            <a:r>
              <a:rPr lang="da-DK" dirty="0" err="1"/>
              <a:t>stundin</a:t>
            </a:r>
            <a:r>
              <a:rPr lang="da-DK" dirty="0"/>
              <a:t> </a:t>
            </a:r>
            <a:r>
              <a:rPr lang="da-DK" dirty="0" err="1"/>
              <a:t>sæla</a:t>
            </a:r>
            <a:r>
              <a:rPr lang="da-DK" dirty="0"/>
              <a:t>, </a:t>
            </a:r>
            <a:r>
              <a:rPr lang="da-DK" dirty="0" err="1"/>
              <a:t>náttin</a:t>
            </a:r>
            <a:r>
              <a:rPr lang="da-DK" dirty="0"/>
              <a:t> </a:t>
            </a:r>
            <a:r>
              <a:rPr lang="da-DK" dirty="0" err="1"/>
              <a:t>klár</a:t>
            </a:r>
            <a:r>
              <a:rPr lang="da-DK" dirty="0"/>
              <a:t>,</a:t>
            </a:r>
          </a:p>
          <a:p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vart </a:t>
            </a:r>
            <a:r>
              <a:rPr lang="da-DK" dirty="0" err="1"/>
              <a:t>føddur</a:t>
            </a:r>
            <a:r>
              <a:rPr lang="da-DK" dirty="0"/>
              <a:t>, </a:t>
            </a:r>
            <a:r>
              <a:rPr lang="da-DK" dirty="0" err="1"/>
              <a:t>Drottur</a:t>
            </a:r>
            <a:r>
              <a:rPr lang="da-DK" dirty="0"/>
              <a:t> </a:t>
            </a:r>
            <a:r>
              <a:rPr lang="da-DK" dirty="0" err="1"/>
              <a:t>vár</a:t>
            </a:r>
            <a:r>
              <a:rPr lang="da-DK" dirty="0"/>
              <a:t>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3. </a:t>
            </a:r>
            <a:r>
              <a:rPr lang="da-DK" dirty="0" err="1"/>
              <a:t>Vælkomin</a:t>
            </a:r>
            <a:r>
              <a:rPr lang="da-DK" dirty="0"/>
              <a:t> </a:t>
            </a:r>
            <a:r>
              <a:rPr lang="da-DK" dirty="0" err="1"/>
              <a:t>hátt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</a:t>
            </a:r>
            <a:r>
              <a:rPr lang="da-DK" dirty="0" err="1"/>
              <a:t>himnasal</a:t>
            </a:r>
            <a:r>
              <a:rPr lang="da-DK" dirty="0"/>
              <a:t>'</a:t>
            </a:r>
          </a:p>
          <a:p>
            <a:r>
              <a:rPr lang="da-DK" dirty="0"/>
              <a:t>til </a:t>
            </a:r>
            <a:r>
              <a:rPr lang="da-DK" dirty="0" err="1"/>
              <a:t>henda</a:t>
            </a:r>
            <a:r>
              <a:rPr lang="da-DK" dirty="0"/>
              <a:t> </a:t>
            </a:r>
            <a:r>
              <a:rPr lang="da-DK" dirty="0" err="1"/>
              <a:t>heimsins</a:t>
            </a:r>
            <a:r>
              <a:rPr lang="da-DK" dirty="0"/>
              <a:t> </a:t>
            </a:r>
            <a:r>
              <a:rPr lang="da-DK" dirty="0" err="1"/>
              <a:t>neyðardal</a:t>
            </a:r>
            <a:r>
              <a:rPr lang="da-DK" dirty="0"/>
              <a:t>,</a:t>
            </a:r>
          </a:p>
          <a:p>
            <a:r>
              <a:rPr lang="da-DK" dirty="0" err="1"/>
              <a:t>hvar</a:t>
            </a:r>
            <a:r>
              <a:rPr lang="da-DK" dirty="0"/>
              <a:t> </a:t>
            </a:r>
            <a:r>
              <a:rPr lang="da-DK" dirty="0" err="1"/>
              <a:t>heimur</a:t>
            </a:r>
            <a:r>
              <a:rPr lang="da-DK" dirty="0"/>
              <a:t> tær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annað</a:t>
            </a:r>
            <a:r>
              <a:rPr lang="da-DK" dirty="0"/>
              <a:t> </a:t>
            </a:r>
            <a:r>
              <a:rPr lang="da-DK" dirty="0" err="1"/>
              <a:t>beyð</a:t>
            </a:r>
            <a:endParaRPr lang="da-DK" dirty="0"/>
          </a:p>
          <a:p>
            <a:r>
              <a:rPr lang="da-DK" dirty="0" err="1"/>
              <a:t>enn</a:t>
            </a:r>
            <a:r>
              <a:rPr lang="da-DK" dirty="0"/>
              <a:t> </a:t>
            </a:r>
            <a:r>
              <a:rPr lang="da-DK" dirty="0" err="1"/>
              <a:t>fjós</a:t>
            </a:r>
            <a:r>
              <a:rPr lang="da-DK" dirty="0"/>
              <a:t> og </a:t>
            </a:r>
            <a:r>
              <a:rPr lang="da-DK" dirty="0" err="1"/>
              <a:t>krubbu</a:t>
            </a:r>
            <a:r>
              <a:rPr lang="da-DK" dirty="0"/>
              <a:t>, </a:t>
            </a:r>
            <a:r>
              <a:rPr lang="da-DK" dirty="0" err="1"/>
              <a:t>kross</a:t>
            </a:r>
            <a:r>
              <a:rPr lang="da-DK" dirty="0"/>
              <a:t> og </a:t>
            </a:r>
            <a:r>
              <a:rPr lang="da-DK" dirty="0" err="1"/>
              <a:t>deyð</a:t>
            </a:r>
            <a:r>
              <a:rPr lang="da-DK" dirty="0"/>
              <a:t>'!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4. Men, Jesus, </a:t>
            </a:r>
            <a:r>
              <a:rPr lang="da-DK" dirty="0" err="1"/>
              <a:t>hvussu</a:t>
            </a:r>
            <a:r>
              <a:rPr lang="da-DK" dirty="0"/>
              <a:t> </a:t>
            </a:r>
            <a:r>
              <a:rPr lang="da-DK" dirty="0" err="1"/>
              <a:t>ber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til,</a:t>
            </a:r>
          </a:p>
          <a:p>
            <a:r>
              <a:rPr lang="da-DK" dirty="0"/>
              <a:t>so </a:t>
            </a:r>
            <a:r>
              <a:rPr lang="da-DK" dirty="0" err="1"/>
              <a:t>fáur</a:t>
            </a:r>
            <a:r>
              <a:rPr lang="da-DK" dirty="0"/>
              <a:t> </a:t>
            </a:r>
            <a:r>
              <a:rPr lang="da-DK" dirty="0" err="1"/>
              <a:t>gætur</a:t>
            </a:r>
            <a:r>
              <a:rPr lang="da-DK" dirty="0"/>
              <a:t> </a:t>
            </a:r>
            <a:r>
              <a:rPr lang="da-DK" dirty="0" err="1"/>
              <a:t>geva</a:t>
            </a:r>
            <a:r>
              <a:rPr lang="da-DK" dirty="0"/>
              <a:t> vil</a:t>
            </a:r>
          </a:p>
          <a:p>
            <a:r>
              <a:rPr lang="da-DK" dirty="0" err="1"/>
              <a:t>tí</a:t>
            </a:r>
            <a:r>
              <a:rPr lang="da-DK" dirty="0"/>
              <a:t> </a:t>
            </a:r>
            <a:r>
              <a:rPr lang="da-DK" dirty="0" err="1"/>
              <a:t>hjartans</a:t>
            </a:r>
            <a:r>
              <a:rPr lang="da-DK" dirty="0"/>
              <a:t> </a:t>
            </a:r>
            <a:r>
              <a:rPr lang="da-DK" dirty="0" err="1"/>
              <a:t>kærleika</a:t>
            </a:r>
            <a:r>
              <a:rPr lang="da-DK" dirty="0"/>
              <a:t> </a:t>
            </a:r>
            <a:r>
              <a:rPr lang="da-DK" dirty="0" err="1"/>
              <a:t>hjá</a:t>
            </a:r>
            <a:r>
              <a:rPr lang="da-DK" dirty="0"/>
              <a:t> tær,</a:t>
            </a:r>
          </a:p>
          <a:p>
            <a:r>
              <a:rPr lang="da-DK" dirty="0" err="1"/>
              <a:t>teg</a:t>
            </a:r>
            <a:r>
              <a:rPr lang="da-DK" dirty="0"/>
              <a:t> </a:t>
            </a:r>
            <a:r>
              <a:rPr lang="da-DK" dirty="0" err="1"/>
              <a:t>dró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</a:t>
            </a:r>
            <a:r>
              <a:rPr lang="da-DK" dirty="0" err="1"/>
              <a:t>himli</a:t>
            </a:r>
            <a:r>
              <a:rPr lang="da-DK" dirty="0"/>
              <a:t> </a:t>
            </a:r>
            <a:r>
              <a:rPr lang="da-DK" dirty="0" err="1"/>
              <a:t>ørmum</a:t>
            </a:r>
            <a:r>
              <a:rPr lang="da-DK" dirty="0"/>
              <a:t> nær!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5.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okkum</a:t>
            </a:r>
            <a:r>
              <a:rPr lang="da-DK" dirty="0"/>
              <a:t> </a:t>
            </a:r>
            <a:r>
              <a:rPr lang="da-DK" dirty="0" err="1"/>
              <a:t>smáu</a:t>
            </a:r>
            <a:r>
              <a:rPr lang="da-DK" dirty="0"/>
              <a:t> drag til </a:t>
            </a:r>
            <a:r>
              <a:rPr lang="da-DK" dirty="0" err="1"/>
              <a:t>tín</a:t>
            </a:r>
            <a:r>
              <a:rPr lang="da-DK" dirty="0"/>
              <a:t>,</a:t>
            </a:r>
          </a:p>
          <a:p>
            <a:r>
              <a:rPr lang="da-DK" dirty="0"/>
              <a:t>o, </a:t>
            </a:r>
            <a:r>
              <a:rPr lang="da-DK" dirty="0" err="1"/>
              <a:t>góði</a:t>
            </a:r>
            <a:r>
              <a:rPr lang="da-DK" dirty="0"/>
              <a:t> </a:t>
            </a:r>
            <a:r>
              <a:rPr lang="da-DK" dirty="0" err="1"/>
              <a:t>sálarvinur</a:t>
            </a:r>
            <a:r>
              <a:rPr lang="da-DK" dirty="0"/>
              <a:t> </a:t>
            </a:r>
            <a:r>
              <a:rPr lang="da-DK" dirty="0" err="1"/>
              <a:t>mín</a:t>
            </a:r>
            <a:r>
              <a:rPr lang="da-DK" dirty="0"/>
              <a:t>,</a:t>
            </a:r>
          </a:p>
          <a:p>
            <a:r>
              <a:rPr lang="da-DK" dirty="0"/>
              <a:t>at </a:t>
            </a:r>
            <a:r>
              <a:rPr lang="da-DK" dirty="0" err="1"/>
              <a:t>fegin</a:t>
            </a:r>
            <a:r>
              <a:rPr lang="da-DK" dirty="0"/>
              <a:t> </a:t>
            </a:r>
            <a:r>
              <a:rPr lang="da-DK" dirty="0" err="1"/>
              <a:t>hvør</a:t>
            </a:r>
            <a:r>
              <a:rPr lang="da-DK" dirty="0"/>
              <a:t> av </a:t>
            </a:r>
            <a:r>
              <a:rPr lang="da-DK" dirty="0" err="1"/>
              <a:t>okkum</a:t>
            </a:r>
            <a:r>
              <a:rPr lang="da-DK" dirty="0"/>
              <a:t> </a:t>
            </a:r>
            <a:r>
              <a:rPr lang="da-DK" dirty="0" err="1"/>
              <a:t>svá</a:t>
            </a:r>
            <a:endParaRPr lang="da-DK" dirty="0"/>
          </a:p>
          <a:p>
            <a:r>
              <a:rPr lang="da-DK" dirty="0"/>
              <a:t>í </a:t>
            </a:r>
            <a:r>
              <a:rPr lang="da-DK" dirty="0" err="1"/>
              <a:t>trúnni</a:t>
            </a:r>
            <a:r>
              <a:rPr lang="da-DK" dirty="0"/>
              <a:t> fast </a:t>
            </a:r>
            <a:r>
              <a:rPr lang="da-DK" dirty="0" err="1"/>
              <a:t>teg</a:t>
            </a:r>
            <a:r>
              <a:rPr lang="da-DK" dirty="0"/>
              <a:t> </a:t>
            </a:r>
            <a:r>
              <a:rPr lang="da-DK" dirty="0" err="1"/>
              <a:t>fevna</a:t>
            </a:r>
            <a:r>
              <a:rPr lang="da-DK" dirty="0"/>
              <a:t> </a:t>
            </a:r>
            <a:r>
              <a:rPr lang="da-DK" dirty="0" err="1"/>
              <a:t>má</a:t>
            </a:r>
            <a:r>
              <a:rPr lang="da-DK" dirty="0" smtClean="0"/>
              <a:t>!</a:t>
            </a:r>
          </a:p>
          <a:p>
            <a:endParaRPr lang="da-DK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da-DK" dirty="0"/>
          </a:p>
          <a:p>
            <a:r>
              <a:rPr lang="da-DK" dirty="0"/>
              <a:t> </a:t>
            </a:r>
          </a:p>
          <a:p>
            <a:r>
              <a:rPr lang="da-DK" dirty="0"/>
              <a:t>6. </a:t>
            </a:r>
            <a:r>
              <a:rPr lang="da-DK" dirty="0" err="1"/>
              <a:t>Lat</a:t>
            </a:r>
            <a:r>
              <a:rPr lang="da-DK" dirty="0"/>
              <a:t> </a:t>
            </a:r>
            <a:r>
              <a:rPr lang="da-DK" dirty="0" err="1"/>
              <a:t>verøld</a:t>
            </a:r>
            <a:r>
              <a:rPr lang="da-DK" dirty="0"/>
              <a:t>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síni</a:t>
            </a:r>
            <a:r>
              <a:rPr lang="da-DK" dirty="0"/>
              <a:t> </a:t>
            </a:r>
            <a:r>
              <a:rPr lang="da-DK" dirty="0" err="1"/>
              <a:t>makt</a:t>
            </a:r>
            <a:endParaRPr lang="da-DK" dirty="0"/>
          </a:p>
          <a:p>
            <a:r>
              <a:rPr lang="da-DK" dirty="0" err="1"/>
              <a:t>oss</a:t>
            </a:r>
            <a:r>
              <a:rPr lang="da-DK" dirty="0"/>
              <a:t> </a:t>
            </a:r>
            <a:r>
              <a:rPr lang="da-DK" dirty="0" err="1"/>
              <a:t>vika</a:t>
            </a:r>
            <a:r>
              <a:rPr lang="da-DK" dirty="0"/>
              <a:t> </a:t>
            </a:r>
            <a:r>
              <a:rPr lang="da-DK" dirty="0" err="1"/>
              <a:t>burt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</a:t>
            </a:r>
            <a:r>
              <a:rPr lang="da-DK" dirty="0" err="1"/>
              <a:t>dópsins</a:t>
            </a:r>
            <a:r>
              <a:rPr lang="da-DK" dirty="0"/>
              <a:t> </a:t>
            </a:r>
            <a:r>
              <a:rPr lang="da-DK" dirty="0" err="1"/>
              <a:t>pakt</a:t>
            </a:r>
            <a:r>
              <a:rPr lang="da-DK" dirty="0"/>
              <a:t>,</a:t>
            </a:r>
          </a:p>
          <a:p>
            <a:r>
              <a:rPr lang="da-DK" dirty="0"/>
              <a:t>men </a:t>
            </a:r>
            <a:r>
              <a:rPr lang="da-DK" dirty="0" err="1"/>
              <a:t>gev</a:t>
            </a:r>
            <a:r>
              <a:rPr lang="da-DK" dirty="0"/>
              <a:t>, </a:t>
            </a:r>
            <a:r>
              <a:rPr lang="da-DK" dirty="0" err="1"/>
              <a:t>vár</a:t>
            </a:r>
            <a:r>
              <a:rPr lang="da-DK" dirty="0"/>
              <a:t> </a:t>
            </a:r>
            <a:r>
              <a:rPr lang="da-DK" dirty="0" err="1"/>
              <a:t>longsil</a:t>
            </a:r>
            <a:r>
              <a:rPr lang="da-DK" dirty="0"/>
              <a:t> </a:t>
            </a:r>
            <a:r>
              <a:rPr lang="da-DK" dirty="0" err="1"/>
              <a:t>allur</a:t>
            </a:r>
            <a:r>
              <a:rPr lang="da-DK" dirty="0"/>
              <a:t> </a:t>
            </a:r>
            <a:r>
              <a:rPr lang="da-DK" dirty="0" err="1"/>
              <a:t>má</a:t>
            </a:r>
            <a:endParaRPr lang="da-DK" dirty="0"/>
          </a:p>
          <a:p>
            <a:r>
              <a:rPr lang="da-DK" dirty="0"/>
              <a:t>til </a:t>
            </a:r>
            <a:r>
              <a:rPr lang="da-DK" dirty="0" err="1"/>
              <a:t>tín</a:t>
            </a:r>
            <a:r>
              <a:rPr lang="da-DK" dirty="0"/>
              <a:t>, til </a:t>
            </a:r>
            <a:r>
              <a:rPr lang="da-DK" dirty="0" err="1"/>
              <a:t>tín</a:t>
            </a:r>
            <a:r>
              <a:rPr lang="da-DK" dirty="0"/>
              <a:t> í </a:t>
            </a:r>
            <a:r>
              <a:rPr lang="da-DK" dirty="0" err="1"/>
              <a:t>heilum</a:t>
            </a:r>
            <a:r>
              <a:rPr lang="da-DK" dirty="0"/>
              <a:t> </a:t>
            </a:r>
            <a:r>
              <a:rPr lang="da-DK" dirty="0" err="1"/>
              <a:t>stá</a:t>
            </a:r>
            <a:r>
              <a:rPr lang="da-DK" dirty="0"/>
              <a:t>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7. </a:t>
            </a:r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skulu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víst</a:t>
            </a:r>
            <a:r>
              <a:rPr lang="da-DK" dirty="0"/>
              <a:t> </a:t>
            </a:r>
            <a:r>
              <a:rPr lang="da-DK" dirty="0" err="1"/>
              <a:t>einaferð</a:t>
            </a:r>
            <a:endParaRPr lang="da-DK" dirty="0"/>
          </a:p>
          <a:p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gleðirødd</a:t>
            </a:r>
            <a:r>
              <a:rPr lang="da-DK" dirty="0"/>
              <a:t> í </a:t>
            </a:r>
            <a:r>
              <a:rPr lang="da-DK" dirty="0" err="1"/>
              <a:t>hini</a:t>
            </a:r>
            <a:r>
              <a:rPr lang="da-DK" dirty="0"/>
              <a:t> </a:t>
            </a:r>
            <a:r>
              <a:rPr lang="da-DK" dirty="0" err="1"/>
              <a:t>verð</a:t>
            </a:r>
            <a:endParaRPr lang="da-DK" dirty="0"/>
          </a:p>
          <a:p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halgum</a:t>
            </a:r>
            <a:r>
              <a:rPr lang="da-DK" dirty="0"/>
              <a:t> í </a:t>
            </a:r>
            <a:r>
              <a:rPr lang="da-DK" dirty="0" err="1"/>
              <a:t>Guðs</a:t>
            </a:r>
            <a:r>
              <a:rPr lang="da-DK" dirty="0"/>
              <a:t> </a:t>
            </a:r>
            <a:r>
              <a:rPr lang="da-DK" dirty="0" err="1"/>
              <a:t>paradís</a:t>
            </a:r>
            <a:endParaRPr lang="da-DK" dirty="0"/>
          </a:p>
          <a:p>
            <a:r>
              <a:rPr lang="da-DK" dirty="0"/>
              <a:t>tær </a:t>
            </a:r>
            <a:r>
              <a:rPr lang="da-DK" dirty="0" err="1"/>
              <a:t>lova</a:t>
            </a:r>
            <a:r>
              <a:rPr lang="da-DK" dirty="0"/>
              <a:t> </a:t>
            </a:r>
            <a:r>
              <a:rPr lang="da-DK" dirty="0" err="1"/>
              <a:t>hátt</a:t>
            </a:r>
            <a:r>
              <a:rPr lang="da-DK" dirty="0"/>
              <a:t> á </a:t>
            </a:r>
            <a:r>
              <a:rPr lang="da-DK" dirty="0" err="1"/>
              <a:t>eingla</a:t>
            </a:r>
            <a:r>
              <a:rPr lang="da-DK" dirty="0"/>
              <a:t> </a:t>
            </a:r>
            <a:r>
              <a:rPr lang="da-DK" dirty="0" err="1"/>
              <a:t>vís</a:t>
            </a:r>
            <a:r>
              <a:rPr lang="da-DK" dirty="0"/>
              <a:t>.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8. Her </a:t>
            </a:r>
            <a:r>
              <a:rPr lang="da-DK" dirty="0" err="1"/>
              <a:t>standa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í </a:t>
            </a:r>
            <a:r>
              <a:rPr lang="da-DK" dirty="0" err="1"/>
              <a:t>flokk</a:t>
            </a:r>
            <a:r>
              <a:rPr lang="da-DK" dirty="0"/>
              <a:t>' og </a:t>
            </a:r>
            <a:r>
              <a:rPr lang="da-DK" dirty="0" err="1"/>
              <a:t>rað</a:t>
            </a:r>
            <a:endParaRPr lang="da-DK" dirty="0"/>
          </a:p>
          <a:p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teg</a:t>
            </a:r>
            <a:r>
              <a:rPr lang="da-DK" dirty="0"/>
              <a:t>, </a:t>
            </a:r>
            <a:r>
              <a:rPr lang="da-DK" dirty="0" err="1"/>
              <a:t>várt</a:t>
            </a:r>
            <a:r>
              <a:rPr lang="da-DK" dirty="0"/>
              <a:t> </a:t>
            </a:r>
            <a:r>
              <a:rPr lang="da-DK" dirty="0" err="1"/>
              <a:t>fagra</a:t>
            </a:r>
            <a:r>
              <a:rPr lang="da-DK" dirty="0"/>
              <a:t> </a:t>
            </a:r>
            <a:r>
              <a:rPr lang="da-DK" dirty="0" err="1"/>
              <a:t>hjartablað</a:t>
            </a:r>
            <a:r>
              <a:rPr lang="da-DK" dirty="0"/>
              <a:t>,</a:t>
            </a:r>
          </a:p>
          <a:p>
            <a:r>
              <a:rPr lang="da-DK" dirty="0"/>
              <a:t>o, </a:t>
            </a:r>
            <a:r>
              <a:rPr lang="da-DK" dirty="0" err="1"/>
              <a:t>hjálp</a:t>
            </a:r>
            <a:r>
              <a:rPr lang="da-DK" dirty="0"/>
              <a:t>, at </a:t>
            </a:r>
            <a:r>
              <a:rPr lang="da-DK" dirty="0" err="1"/>
              <a:t>vit</a:t>
            </a:r>
            <a:r>
              <a:rPr lang="da-DK" dirty="0"/>
              <a:t> í </a:t>
            </a:r>
            <a:r>
              <a:rPr lang="da-DK" dirty="0" err="1"/>
              <a:t>himli</a:t>
            </a:r>
            <a:r>
              <a:rPr lang="da-DK" dirty="0"/>
              <a:t> </a:t>
            </a:r>
            <a:r>
              <a:rPr lang="da-DK" dirty="0" err="1"/>
              <a:t>tá</a:t>
            </a:r>
            <a:endParaRPr lang="da-DK" dirty="0"/>
          </a:p>
          <a:p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trónu</a:t>
            </a:r>
            <a:r>
              <a:rPr lang="da-DK" dirty="0"/>
              <a:t> </a:t>
            </a:r>
            <a:r>
              <a:rPr lang="da-DK" dirty="0" err="1"/>
              <a:t>tína</a:t>
            </a:r>
            <a:r>
              <a:rPr lang="da-DK" dirty="0"/>
              <a:t> </a:t>
            </a:r>
            <a:r>
              <a:rPr lang="da-DK" dirty="0" err="1"/>
              <a:t>standa</a:t>
            </a:r>
            <a:r>
              <a:rPr lang="da-DK" dirty="0"/>
              <a:t> </a:t>
            </a:r>
            <a:r>
              <a:rPr lang="da-DK" dirty="0" err="1"/>
              <a:t>svá</a:t>
            </a:r>
            <a:r>
              <a:rPr lang="da-DK" dirty="0"/>
              <a:t>!</a:t>
            </a:r>
          </a:p>
          <a:p>
            <a:r>
              <a:rPr lang="da-DK" dirty="0"/>
              <a:t> </a:t>
            </a:r>
          </a:p>
          <a:p>
            <a:r>
              <a:rPr lang="da-DK" i="1" dirty="0"/>
              <a:t>Brorson 1732. Emil Joensen.</a:t>
            </a:r>
            <a:endParaRPr lang="da-DK" dirty="0"/>
          </a:p>
          <a:p>
            <a:r>
              <a:rPr lang="da-DK" i="1" dirty="0"/>
              <a:t>Lag: </a:t>
            </a:r>
            <a:r>
              <a:rPr lang="da-DK" i="1" dirty="0" err="1"/>
              <a:t>Sl</a:t>
            </a:r>
            <a:r>
              <a:rPr lang="da-DK" i="1" dirty="0"/>
              <a:t>. 133.</a:t>
            </a:r>
            <a:endParaRPr lang="da-DK" dirty="0"/>
          </a:p>
          <a:p>
            <a:r>
              <a:rPr lang="da-DK" i="1" dirty="0"/>
              <a:t> </a:t>
            </a:r>
            <a:endParaRPr lang="da-DK" dirty="0"/>
          </a:p>
          <a:p>
            <a:r>
              <a:rPr lang="da-DK" i="1" dirty="0"/>
              <a:t> 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A7BFD9-A85D-4782-BB6E-DD3F1BAE2964}"/>
</file>

<file path=customXml/itemProps2.xml><?xml version="1.0" encoding="utf-8"?>
<ds:datastoreItem xmlns:ds="http://schemas.openxmlformats.org/officeDocument/2006/customXml" ds:itemID="{5E820F76-3FCC-490F-A8F5-E0F212B802F0}"/>
</file>

<file path=customXml/itemProps3.xml><?xml version="1.0" encoding="utf-8"?>
<ds:datastoreItem xmlns:ds="http://schemas.openxmlformats.org/officeDocument/2006/customXml" ds:itemID="{3537D59C-AFBA-481C-A420-A59607F81FF7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</Words>
  <Application>Microsoft Office PowerPoint</Application>
  <PresentationFormat>Skærmshow 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2013-01-16T12:45:11Z</dcterms:created>
  <dcterms:modified xsi:type="dcterms:W3CDTF">2013-01-16T12:47:16Z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551800</vt:r8>
  </property>
</Properties>
</file>