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45909-24EE-4987-96E8-07F8457C85D0}" type="datetimeFigureOut">
              <a:rPr lang="da-DK" smtClean="0"/>
              <a:t>08-03-2022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9274-D7E6-4004-8ACD-DAA40136B06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45909-24EE-4987-96E8-07F8457C85D0}" type="datetimeFigureOut">
              <a:rPr lang="da-DK" smtClean="0"/>
              <a:t>08-03-2022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9274-D7E6-4004-8ACD-DAA40136B06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45909-24EE-4987-96E8-07F8457C85D0}" type="datetimeFigureOut">
              <a:rPr lang="da-DK" smtClean="0"/>
              <a:t>08-03-2022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9274-D7E6-4004-8ACD-DAA40136B06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45909-24EE-4987-96E8-07F8457C85D0}" type="datetimeFigureOut">
              <a:rPr lang="da-DK" smtClean="0"/>
              <a:t>08-03-2022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9274-D7E6-4004-8ACD-DAA40136B06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45909-24EE-4987-96E8-07F8457C85D0}" type="datetimeFigureOut">
              <a:rPr lang="da-DK" smtClean="0"/>
              <a:t>08-03-2022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9274-D7E6-4004-8ACD-DAA40136B06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45909-24EE-4987-96E8-07F8457C85D0}" type="datetimeFigureOut">
              <a:rPr lang="da-DK" smtClean="0"/>
              <a:t>08-03-2022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9274-D7E6-4004-8ACD-DAA40136B06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45909-24EE-4987-96E8-07F8457C85D0}" type="datetimeFigureOut">
              <a:rPr lang="da-DK" smtClean="0"/>
              <a:t>08-03-2022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9274-D7E6-4004-8ACD-DAA40136B06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45909-24EE-4987-96E8-07F8457C85D0}" type="datetimeFigureOut">
              <a:rPr lang="da-DK" smtClean="0"/>
              <a:t>08-03-2022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9274-D7E6-4004-8ACD-DAA40136B06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45909-24EE-4987-96E8-07F8457C85D0}" type="datetimeFigureOut">
              <a:rPr lang="da-DK" smtClean="0"/>
              <a:t>08-03-2022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9274-D7E6-4004-8ACD-DAA40136B06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45909-24EE-4987-96E8-07F8457C85D0}" type="datetimeFigureOut">
              <a:rPr lang="da-DK" smtClean="0"/>
              <a:t>08-03-2022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9274-D7E6-4004-8ACD-DAA40136B06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45909-24EE-4987-96E8-07F8457C85D0}" type="datetimeFigureOut">
              <a:rPr lang="da-DK" smtClean="0"/>
              <a:t>08-03-2022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9274-D7E6-4004-8ACD-DAA40136B06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45909-24EE-4987-96E8-07F8457C85D0}" type="datetimeFigureOut">
              <a:rPr lang="da-DK" smtClean="0"/>
              <a:t>08-03-2022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79274-D7E6-4004-8ACD-DAA40136B06C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5195956"/>
            <a:ext cx="3074816" cy="1084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sz="1400" b="1" u="sng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sz="1400" b="1" u="sng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sz="1400" b="1" u="sng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sz="1400" b="1" u="sng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sz="1400" b="1" u="sng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sz="1400" b="1" u="sng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sz="1400" b="1" u="sng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sz="1400" b="1" u="sng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sz="1400" b="1" u="sng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sz="1400" b="1" u="sng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sz="1400" b="1" u="sng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sz="1400" b="1" u="sng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sz="1400" b="1" u="sng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Lætt</a:t>
            </a:r>
            <a:r>
              <a:rPr kumimoji="0" lang="da-DK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av </a:t>
            </a:r>
            <a:r>
              <a:rPr kumimoji="0" lang="da-DK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herðum</a:t>
            </a:r>
            <a:r>
              <a:rPr kumimoji="0" lang="da-DK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mínum</a:t>
            </a:r>
            <a:r>
              <a:rPr kumimoji="0" lang="da-DK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byrðar</a:t>
            </a:r>
            <a:r>
              <a:rPr kumimoji="0" lang="da-DK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tungu</a:t>
            </a:r>
            <a:endParaRPr kumimoji="0" lang="da-DK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sz="1400" b="1" u="sng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Lætt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av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herðum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mínum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byrðar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tungu</a:t>
            </a: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lætt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tú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um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lívsleið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hjá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ungum</a:t>
            </a: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legði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tú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á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herðar</a:t>
            </a: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teirra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ið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trygt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bera</a:t>
            </a: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trúgv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og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neista</a:t>
            </a: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fram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á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leið</a:t>
            </a:r>
            <a:endParaRPr kumimoji="0" lang="da-DK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Standi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eg í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vøkrum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aldingarði</a:t>
            </a: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blóma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spratt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annað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er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farið</a:t>
            </a: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litir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fedrar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aldu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dagar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smákykt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taldu</a:t>
            </a: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legg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á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herðar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tað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ið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tolst</a:t>
            </a:r>
            <a:endParaRPr kumimoji="0" lang="da-DK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Hygg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tú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drúgvur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inn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í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egna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hjarta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innan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tú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næstan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man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harta</a:t>
            </a: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innst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í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hjarta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goymist</a:t>
            </a: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tað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ið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ofta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gloymist</a:t>
            </a: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takki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fyri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tíð</a:t>
            </a: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eg </a:t>
            </a:r>
            <a:r>
              <a:rPr kumimoji="0" lang="da-DK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fekk</a:t>
            </a: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orð/lag</a:t>
            </a:r>
            <a:r>
              <a:rPr kumimoji="0" lang="da-DK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: </a:t>
            </a:r>
            <a:r>
              <a:rPr kumimoji="0" lang="da-DK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Dagfinn</a:t>
            </a:r>
            <a:r>
              <a:rPr kumimoji="0" lang="da-DK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da-DK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olsen</a:t>
            </a:r>
            <a:r>
              <a:rPr kumimoji="0" lang="da-DK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2014</a:t>
            </a:r>
            <a:endParaRPr kumimoji="0" lang="da-D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23528" y="404664"/>
            <a:ext cx="8622704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da-DK" sz="3500" b="1" u="sng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a-DK" sz="3500" b="1" u="sng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Lætt</a:t>
            </a:r>
            <a:r>
              <a:rPr lang="da-DK" sz="3500" b="1" u="sng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av </a:t>
            </a:r>
            <a:r>
              <a:rPr lang="da-DK" sz="3500" b="1" u="sng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herðum</a:t>
            </a:r>
            <a:r>
              <a:rPr lang="da-DK" sz="3500" b="1" u="sng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500" b="1" u="sng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mínum</a:t>
            </a:r>
            <a:r>
              <a:rPr lang="da-DK" sz="3500" b="1" u="sng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500" b="1" u="sng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byrðar</a:t>
            </a:r>
            <a:r>
              <a:rPr lang="da-DK" sz="3500" b="1" u="sng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500" b="1" u="sng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tungu</a:t>
            </a:r>
            <a:endParaRPr lang="da-DK" sz="3500" b="1" u="sng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da-DK" sz="3500" b="1" u="sng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da-DK" sz="35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Lætt</a:t>
            </a:r>
            <a:r>
              <a:rPr lang="da-DK" sz="35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av </a:t>
            </a: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herðum</a:t>
            </a:r>
            <a:r>
              <a:rPr lang="da-DK" sz="35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mínum</a:t>
            </a:r>
            <a:r>
              <a:rPr lang="da-DK" sz="35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byrðar</a:t>
            </a:r>
            <a:r>
              <a:rPr lang="da-DK" sz="35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tungu</a:t>
            </a:r>
            <a:endParaRPr lang="da-DK" sz="35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lætt</a:t>
            </a:r>
            <a:r>
              <a:rPr lang="da-DK" sz="35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tú</a:t>
            </a:r>
            <a:r>
              <a:rPr lang="da-DK" sz="35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um</a:t>
            </a:r>
            <a:r>
              <a:rPr lang="da-DK" sz="35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lívsleið</a:t>
            </a:r>
            <a:r>
              <a:rPr lang="da-DK" sz="35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hjá</a:t>
            </a:r>
            <a:r>
              <a:rPr lang="da-DK" sz="35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ungum</a:t>
            </a:r>
            <a:endParaRPr lang="da-DK" sz="35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legði</a:t>
            </a:r>
            <a:r>
              <a:rPr lang="da-DK" sz="35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tú</a:t>
            </a:r>
            <a:r>
              <a:rPr lang="da-DK" sz="35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á </a:t>
            </a: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herðar</a:t>
            </a:r>
            <a:endParaRPr lang="da-DK" sz="35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teirra</a:t>
            </a:r>
            <a:r>
              <a:rPr lang="da-DK" sz="35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</a:t>
            </a: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ið</a:t>
            </a:r>
            <a:r>
              <a:rPr lang="da-DK" sz="35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trygt </a:t>
            </a: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bera</a:t>
            </a:r>
            <a:endParaRPr lang="da-DK" sz="35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trúgv</a:t>
            </a:r>
            <a:r>
              <a:rPr lang="da-DK" sz="35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og </a:t>
            </a: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neista</a:t>
            </a:r>
            <a:endParaRPr lang="da-DK" sz="35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fram</a:t>
            </a:r>
            <a:r>
              <a:rPr lang="da-DK" sz="35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á </a:t>
            </a:r>
            <a:r>
              <a:rPr lang="da-DK" sz="35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leið</a:t>
            </a:r>
            <a:endParaRPr lang="da-DK" sz="3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234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23528" y="404664"/>
            <a:ext cx="8622704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da-DK" sz="3500" b="1" u="sng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Standi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eg í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vøkrum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aldingarði</a:t>
            </a:r>
            <a:endParaRPr lang="da-DK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blóma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spratt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annað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er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farið</a:t>
            </a:r>
            <a:endParaRPr lang="da-DK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litir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fedrar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aldu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endParaRPr lang="da-DK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dagar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smákykt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taldu</a:t>
            </a:r>
            <a:endParaRPr lang="da-DK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legg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á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herðar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endParaRPr lang="da-DK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tað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ið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tolst</a:t>
            </a:r>
            <a:endParaRPr lang="da-DK" sz="3600" b="1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51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23528" y="836712"/>
            <a:ext cx="86227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Hygg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tú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drúgvur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inn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í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egna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hjarta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endParaRPr lang="da-DK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innan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tú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næstan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man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harta</a:t>
            </a:r>
            <a:endParaRPr lang="da-DK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innst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í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hjarta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goymist</a:t>
            </a:r>
            <a:endParaRPr lang="da-DK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tað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ið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ofta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gloymist</a:t>
            </a:r>
            <a:endParaRPr lang="da-DK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takki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fyri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tíð</a:t>
            </a: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endParaRPr lang="da-DK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6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eg </a:t>
            </a:r>
            <a:r>
              <a:rPr lang="da-DK" sz="3600" b="1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fekk</a:t>
            </a:r>
            <a:endParaRPr lang="da-DK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3600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orð</a:t>
            </a:r>
            <a:r>
              <a:rPr lang="da-DK" sz="3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/lag: Dagfinn </a:t>
            </a:r>
            <a:r>
              <a:rPr lang="da-DK" sz="3600" dirty="0" err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olsen</a:t>
            </a:r>
            <a:r>
              <a:rPr lang="da-DK" sz="36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da-DK" sz="36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2014</a:t>
            </a:r>
            <a:endParaRPr lang="da-DK" sz="4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315866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F3F1EE0-DD69-40FA-B994-EDF6995B9101}"/>
</file>

<file path=customXml/itemProps2.xml><?xml version="1.0" encoding="utf-8"?>
<ds:datastoreItem xmlns:ds="http://schemas.openxmlformats.org/officeDocument/2006/customXml" ds:itemID="{3FCD88D8-4091-4A6D-9949-4E4C2A6FFBAD}"/>
</file>

<file path=customXml/itemProps3.xml><?xml version="1.0" encoding="utf-8"?>
<ds:datastoreItem xmlns:ds="http://schemas.openxmlformats.org/officeDocument/2006/customXml" ds:itemID="{0C27DD18-2339-4240-9AA1-A654141ED8E7}"/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174</Words>
  <Application>Microsoft Office PowerPoint</Application>
  <PresentationFormat>Skærmshow (4:3)</PresentationFormat>
  <Paragraphs>75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SimSun</vt:lpstr>
      <vt:lpstr>Arial</vt:lpstr>
      <vt:lpstr>Calibri</vt:lpstr>
      <vt:lpstr>Times New Roman</vt:lpstr>
      <vt:lpstr>Kontortema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Marius Kjærbæk</cp:lastModifiedBy>
  <cp:revision>4</cp:revision>
  <dcterms:created xsi:type="dcterms:W3CDTF">2016-09-29T10:49:07Z</dcterms:created>
  <dcterms:modified xsi:type="dcterms:W3CDTF">2022-03-08T08:32:36Z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549400</vt:r8>
  </property>
</Properties>
</file>