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1" autoAdjust="0"/>
    <p:restoredTop sz="94660"/>
  </p:normalViewPr>
  <p:slideViewPr>
    <p:cSldViewPr snapToGrid="0">
      <p:cViewPr varScale="1">
        <p:scale>
          <a:sx n="69" d="100"/>
          <a:sy n="69" d="100"/>
        </p:scale>
        <p:origin x="48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2.xml"/><Relationship Id="rId5" Type="http://schemas.openxmlformats.org/officeDocument/2006/relationships/slide" Target="slides/slide4.xml"/><Relationship Id="rId10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9449E-C925-488C-92C4-0C6D541BEAC9}" type="datetimeFigureOut">
              <a:rPr lang="da-DK" smtClean="0"/>
              <a:t>02-03-2022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C189A-61D2-4A23-8AE1-CFFF1D26C41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483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9449E-C925-488C-92C4-0C6D541BEAC9}" type="datetimeFigureOut">
              <a:rPr lang="da-DK" smtClean="0"/>
              <a:t>02-03-2022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C189A-61D2-4A23-8AE1-CFFF1D26C41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08002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9449E-C925-488C-92C4-0C6D541BEAC9}" type="datetimeFigureOut">
              <a:rPr lang="da-DK" smtClean="0"/>
              <a:t>02-03-2022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C189A-61D2-4A23-8AE1-CFFF1D26C41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89421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9449E-C925-488C-92C4-0C6D541BEAC9}" type="datetimeFigureOut">
              <a:rPr lang="da-DK" smtClean="0"/>
              <a:t>02-03-2022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C189A-61D2-4A23-8AE1-CFFF1D26C41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95173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9449E-C925-488C-92C4-0C6D541BEAC9}" type="datetimeFigureOut">
              <a:rPr lang="da-DK" smtClean="0"/>
              <a:t>02-03-2022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C189A-61D2-4A23-8AE1-CFFF1D26C41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8429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9449E-C925-488C-92C4-0C6D541BEAC9}" type="datetimeFigureOut">
              <a:rPr lang="da-DK" smtClean="0"/>
              <a:t>02-03-2022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C189A-61D2-4A23-8AE1-CFFF1D26C41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85343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9449E-C925-488C-92C4-0C6D541BEAC9}" type="datetimeFigureOut">
              <a:rPr lang="da-DK" smtClean="0"/>
              <a:t>02-03-2022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C189A-61D2-4A23-8AE1-CFFF1D26C41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925871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9449E-C925-488C-92C4-0C6D541BEAC9}" type="datetimeFigureOut">
              <a:rPr lang="da-DK" smtClean="0"/>
              <a:t>02-03-2022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C189A-61D2-4A23-8AE1-CFFF1D26C41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294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9449E-C925-488C-92C4-0C6D541BEAC9}" type="datetimeFigureOut">
              <a:rPr lang="da-DK" smtClean="0"/>
              <a:t>02-03-2022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C189A-61D2-4A23-8AE1-CFFF1D26C41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11047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9449E-C925-488C-92C4-0C6D541BEAC9}" type="datetimeFigureOut">
              <a:rPr lang="da-DK" smtClean="0"/>
              <a:t>02-03-2022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C189A-61D2-4A23-8AE1-CFFF1D26C41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97671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9449E-C925-488C-92C4-0C6D541BEAC9}" type="datetimeFigureOut">
              <a:rPr lang="da-DK" smtClean="0"/>
              <a:t>02-03-2022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C189A-61D2-4A23-8AE1-CFFF1D26C41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14399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D9449E-C925-488C-92C4-0C6D541BEAC9}" type="datetimeFigureOut">
              <a:rPr lang="da-DK" smtClean="0"/>
              <a:t>02-03-2022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1C189A-61D2-4A23-8AE1-CFFF1D26C41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20186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78904" y="2305878"/>
            <a:ext cx="10489096" cy="3317841"/>
          </a:xfrm>
        </p:spPr>
        <p:txBody>
          <a:bodyPr>
            <a:normAutofit fontScale="90000"/>
          </a:bodyPr>
          <a:lstStyle/>
          <a:p>
            <a:pPr algn="l"/>
            <a:r>
              <a:rPr lang="da-DK" dirty="0" err="1"/>
              <a:t>Kennir</a:t>
            </a:r>
            <a:r>
              <a:rPr lang="da-DK" dirty="0"/>
              <a:t> </a:t>
            </a:r>
            <a:r>
              <a:rPr lang="da-DK" dirty="0" err="1"/>
              <a:t>tú</a:t>
            </a:r>
            <a:r>
              <a:rPr lang="da-DK" dirty="0"/>
              <a:t> </a:t>
            </a:r>
            <a:r>
              <a:rPr lang="da-DK" dirty="0" err="1" smtClean="0"/>
              <a:t>blómurnar</a:t>
            </a:r>
            <a:r>
              <a:rPr lang="da-DK" dirty="0" smtClean="0"/>
              <a:t>, </a:t>
            </a:r>
            <a:r>
              <a:rPr lang="da-DK" dirty="0"/>
              <a:t>sum </a:t>
            </a:r>
            <a:r>
              <a:rPr lang="da-DK" dirty="0" err="1"/>
              <a:t>vaksa</a:t>
            </a:r>
            <a:r>
              <a:rPr lang="da-DK" dirty="0"/>
              <a:t/>
            </a:r>
            <a:br>
              <a:rPr lang="da-DK" dirty="0"/>
            </a:br>
            <a:r>
              <a:rPr lang="da-DK" dirty="0"/>
              <a:t>her í </a:t>
            </a:r>
            <a:r>
              <a:rPr lang="da-DK" dirty="0" err="1"/>
              <a:t>Føroyum</a:t>
            </a:r>
            <a:r>
              <a:rPr lang="da-DK" dirty="0"/>
              <a:t/>
            </a:r>
            <a:br>
              <a:rPr lang="da-DK" dirty="0"/>
            </a:br>
            <a:r>
              <a:rPr lang="da-DK" dirty="0" err="1"/>
              <a:t>Sólju</a:t>
            </a:r>
            <a:r>
              <a:rPr lang="da-DK" dirty="0"/>
              <a:t> og </a:t>
            </a:r>
            <a:r>
              <a:rPr lang="da-DK" dirty="0" err="1"/>
              <a:t>summardá</a:t>
            </a:r>
            <a:r>
              <a:rPr lang="da-DK" dirty="0"/>
              <a:t/>
            </a:r>
            <a:br>
              <a:rPr lang="da-DK" dirty="0"/>
            </a:br>
            <a:r>
              <a:rPr lang="da-DK" dirty="0" err="1"/>
              <a:t>blákollu</a:t>
            </a:r>
            <a:r>
              <a:rPr lang="da-DK" dirty="0"/>
              <a:t> og </a:t>
            </a:r>
            <a:r>
              <a:rPr lang="da-DK" dirty="0" err="1"/>
              <a:t>baldursbrá</a:t>
            </a:r>
            <a:r>
              <a:rPr lang="da-DK" dirty="0"/>
              <a:t/>
            </a:r>
            <a:br>
              <a:rPr lang="da-DK" dirty="0"/>
            </a:br>
            <a:r>
              <a:rPr lang="da-DK" dirty="0" err="1"/>
              <a:t>díkimura</a:t>
            </a:r>
            <a:r>
              <a:rPr lang="da-DK" dirty="0"/>
              <a:t>, </a:t>
            </a:r>
            <a:r>
              <a:rPr lang="da-DK" dirty="0" err="1"/>
              <a:t>danadá</a:t>
            </a:r>
            <a:r>
              <a:rPr lang="da-DK" dirty="0"/>
              <a:t/>
            </a:r>
            <a:br>
              <a:rPr lang="da-DK" dirty="0"/>
            </a:br>
            <a:r>
              <a:rPr lang="da-DK" dirty="0"/>
              <a:t>og </a:t>
            </a:r>
            <a:r>
              <a:rPr lang="da-DK" dirty="0" err="1"/>
              <a:t>vøkru</a:t>
            </a:r>
            <a:r>
              <a:rPr lang="da-DK" dirty="0"/>
              <a:t> </a:t>
            </a:r>
            <a:r>
              <a:rPr lang="da-DK" dirty="0" err="1"/>
              <a:t>akkuleygu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60829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78904" y="2305878"/>
            <a:ext cx="10489096" cy="3317841"/>
          </a:xfrm>
        </p:spPr>
        <p:txBody>
          <a:bodyPr>
            <a:normAutofit fontScale="90000"/>
          </a:bodyPr>
          <a:lstStyle/>
          <a:p>
            <a:pPr algn="l"/>
            <a:r>
              <a:rPr lang="da-DK" dirty="0" err="1"/>
              <a:t>Kennir</a:t>
            </a:r>
            <a:r>
              <a:rPr lang="da-DK" dirty="0"/>
              <a:t> </a:t>
            </a:r>
            <a:r>
              <a:rPr lang="da-DK" dirty="0" err="1"/>
              <a:t>tú</a:t>
            </a:r>
            <a:r>
              <a:rPr lang="da-DK" dirty="0"/>
              <a:t> </a:t>
            </a:r>
            <a:r>
              <a:rPr lang="da-DK" dirty="0" err="1" smtClean="0"/>
              <a:t>grøsini</a:t>
            </a:r>
            <a:r>
              <a:rPr lang="da-DK" dirty="0" smtClean="0"/>
              <a:t>, </a:t>
            </a:r>
            <a:r>
              <a:rPr lang="da-DK" dirty="0"/>
              <a:t>sum </a:t>
            </a:r>
            <a:r>
              <a:rPr lang="da-DK" dirty="0" err="1"/>
              <a:t>vaksa</a:t>
            </a:r>
            <a:r>
              <a:rPr lang="da-DK" dirty="0"/>
              <a:t/>
            </a:r>
            <a:br>
              <a:rPr lang="da-DK" dirty="0"/>
            </a:br>
            <a:r>
              <a:rPr lang="da-DK" dirty="0"/>
              <a:t>her í </a:t>
            </a:r>
            <a:r>
              <a:rPr lang="da-DK" dirty="0" err="1"/>
              <a:t>Føroyum</a:t>
            </a:r>
            <a:r>
              <a:rPr lang="da-DK" dirty="0"/>
              <a:t/>
            </a:r>
            <a:br>
              <a:rPr lang="da-DK" dirty="0"/>
            </a:br>
            <a:r>
              <a:rPr lang="da-DK" dirty="0" err="1" smtClean="0"/>
              <a:t>Fjørugras</a:t>
            </a:r>
            <a:r>
              <a:rPr lang="da-DK" dirty="0" smtClean="0"/>
              <a:t> og </a:t>
            </a:r>
            <a:r>
              <a:rPr lang="da-DK" dirty="0" err="1" smtClean="0"/>
              <a:t>fransagras</a:t>
            </a:r>
            <a:r>
              <a:rPr lang="da-DK" dirty="0"/>
              <a:t/>
            </a:r>
            <a:br>
              <a:rPr lang="da-DK" dirty="0"/>
            </a:br>
            <a:r>
              <a:rPr lang="da-DK" dirty="0" err="1" smtClean="0"/>
              <a:t>húsagras</a:t>
            </a:r>
            <a:r>
              <a:rPr lang="da-DK" dirty="0" smtClean="0"/>
              <a:t> og </a:t>
            </a:r>
            <a:r>
              <a:rPr lang="da-DK" dirty="0" err="1" smtClean="0"/>
              <a:t>hjartagras</a:t>
            </a:r>
            <a:r>
              <a:rPr lang="da-DK" dirty="0"/>
              <a:t/>
            </a:r>
            <a:br>
              <a:rPr lang="da-DK" dirty="0"/>
            </a:br>
            <a:r>
              <a:rPr lang="da-DK" dirty="0" err="1" smtClean="0"/>
              <a:t>mánagras</a:t>
            </a:r>
            <a:r>
              <a:rPr lang="da-DK" dirty="0" smtClean="0"/>
              <a:t> og </a:t>
            </a:r>
            <a:r>
              <a:rPr lang="da-DK" dirty="0" err="1" smtClean="0"/>
              <a:t>mannagras</a:t>
            </a:r>
            <a:r>
              <a:rPr lang="da-DK" dirty="0"/>
              <a:t/>
            </a:r>
            <a:br>
              <a:rPr lang="da-DK" dirty="0"/>
            </a:br>
            <a:r>
              <a:rPr lang="da-DK" dirty="0"/>
              <a:t>og </a:t>
            </a:r>
            <a:r>
              <a:rPr lang="da-DK" dirty="0" err="1" smtClean="0"/>
              <a:t>mong</a:t>
            </a:r>
            <a:r>
              <a:rPr lang="da-DK" dirty="0" smtClean="0"/>
              <a:t>, </a:t>
            </a:r>
            <a:r>
              <a:rPr lang="da-DK" dirty="0" err="1" smtClean="0"/>
              <a:t>mong</a:t>
            </a:r>
            <a:r>
              <a:rPr lang="da-DK" dirty="0" smtClean="0"/>
              <a:t> </a:t>
            </a:r>
            <a:r>
              <a:rPr lang="da-DK" dirty="0" err="1" smtClean="0"/>
              <a:t>onnur</a:t>
            </a:r>
            <a:r>
              <a:rPr lang="da-DK" dirty="0" smtClean="0"/>
              <a:t> </a:t>
            </a:r>
            <a:r>
              <a:rPr lang="da-DK" dirty="0" err="1" smtClean="0"/>
              <a:t>fleiri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21956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78904" y="2305878"/>
            <a:ext cx="10489096" cy="3317841"/>
          </a:xfrm>
        </p:spPr>
        <p:txBody>
          <a:bodyPr>
            <a:normAutofit fontScale="90000"/>
          </a:bodyPr>
          <a:lstStyle/>
          <a:p>
            <a:pPr algn="l"/>
            <a:r>
              <a:rPr lang="da-DK" dirty="0" err="1"/>
              <a:t>Kennir</a:t>
            </a:r>
            <a:r>
              <a:rPr lang="da-DK" dirty="0"/>
              <a:t> </a:t>
            </a:r>
            <a:r>
              <a:rPr lang="da-DK" dirty="0" err="1"/>
              <a:t>tú</a:t>
            </a:r>
            <a:r>
              <a:rPr lang="da-DK" dirty="0"/>
              <a:t> </a:t>
            </a:r>
            <a:r>
              <a:rPr lang="da-DK" dirty="0" err="1" smtClean="0"/>
              <a:t>berini</a:t>
            </a:r>
            <a:r>
              <a:rPr lang="da-DK" dirty="0" smtClean="0"/>
              <a:t>, </a:t>
            </a:r>
            <a:r>
              <a:rPr lang="da-DK" dirty="0"/>
              <a:t>sum </a:t>
            </a:r>
            <a:r>
              <a:rPr lang="da-DK" dirty="0" err="1"/>
              <a:t>vaksa</a:t>
            </a:r>
            <a:r>
              <a:rPr lang="da-DK" dirty="0"/>
              <a:t/>
            </a:r>
            <a:br>
              <a:rPr lang="da-DK" dirty="0"/>
            </a:br>
            <a:r>
              <a:rPr lang="da-DK" dirty="0"/>
              <a:t>her í </a:t>
            </a:r>
            <a:r>
              <a:rPr lang="da-DK" dirty="0" err="1"/>
              <a:t>Føroyum</a:t>
            </a:r>
            <a:r>
              <a:rPr lang="da-DK" dirty="0"/>
              <a:t/>
            </a:r>
            <a:br>
              <a:rPr lang="da-DK" dirty="0"/>
            </a:br>
            <a:r>
              <a:rPr lang="da-DK" dirty="0" err="1" smtClean="0"/>
              <a:t>Bláber</a:t>
            </a:r>
            <a:r>
              <a:rPr lang="da-DK" dirty="0" smtClean="0"/>
              <a:t> og </a:t>
            </a:r>
            <a:r>
              <a:rPr lang="da-DK" dirty="0" err="1" smtClean="0"/>
              <a:t>krákuber</a:t>
            </a:r>
            <a:r>
              <a:rPr lang="da-DK" dirty="0"/>
              <a:t/>
            </a:r>
            <a:br>
              <a:rPr lang="da-DK" dirty="0"/>
            </a:br>
            <a:r>
              <a:rPr lang="da-DK" dirty="0" err="1" smtClean="0"/>
              <a:t>brobber</a:t>
            </a:r>
            <a:r>
              <a:rPr lang="da-DK" dirty="0" smtClean="0"/>
              <a:t> og rossaber,</a:t>
            </a:r>
            <a:br>
              <a:rPr lang="da-DK" dirty="0" smtClean="0"/>
            </a:br>
            <a:r>
              <a:rPr lang="da-DK" dirty="0" err="1" smtClean="0"/>
              <a:t>einiber</a:t>
            </a:r>
            <a:r>
              <a:rPr lang="da-DK" dirty="0" smtClean="0"/>
              <a:t> og </a:t>
            </a:r>
            <a:r>
              <a:rPr lang="da-DK" dirty="0" err="1" smtClean="0"/>
              <a:t>dunnuber</a:t>
            </a:r>
            <a:r>
              <a:rPr lang="da-DK" dirty="0" smtClean="0"/>
              <a:t/>
            </a:r>
            <a:br>
              <a:rPr lang="da-DK" dirty="0" smtClean="0"/>
            </a:br>
            <a:r>
              <a:rPr lang="da-DK" dirty="0" smtClean="0"/>
              <a:t>og </a:t>
            </a:r>
            <a:r>
              <a:rPr lang="da-DK" dirty="0" err="1" smtClean="0"/>
              <a:t>summi</a:t>
            </a:r>
            <a:r>
              <a:rPr lang="da-DK" dirty="0" smtClean="0"/>
              <a:t> </a:t>
            </a:r>
            <a:r>
              <a:rPr lang="da-DK" dirty="0" err="1" smtClean="0"/>
              <a:t>kanst</a:t>
            </a:r>
            <a:r>
              <a:rPr lang="da-DK" dirty="0" smtClean="0"/>
              <a:t> </a:t>
            </a:r>
            <a:r>
              <a:rPr lang="da-DK" dirty="0" err="1" smtClean="0"/>
              <a:t>tú</a:t>
            </a:r>
            <a:r>
              <a:rPr lang="da-DK" dirty="0" smtClean="0"/>
              <a:t> eta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78676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78904" y="2305878"/>
            <a:ext cx="10489096" cy="3317841"/>
          </a:xfrm>
        </p:spPr>
        <p:txBody>
          <a:bodyPr>
            <a:normAutofit fontScale="90000"/>
          </a:bodyPr>
          <a:lstStyle/>
          <a:p>
            <a:pPr algn="l"/>
            <a:r>
              <a:rPr lang="da-DK" dirty="0" smtClean="0"/>
              <a:t>Mangt </a:t>
            </a:r>
            <a:r>
              <a:rPr lang="da-DK" dirty="0" err="1" smtClean="0"/>
              <a:t>ljóðar</a:t>
            </a:r>
            <a:r>
              <a:rPr lang="da-DK" dirty="0" smtClean="0"/>
              <a:t> </a:t>
            </a:r>
            <a:r>
              <a:rPr lang="da-DK" dirty="0" err="1" smtClean="0"/>
              <a:t>undarligt</a:t>
            </a:r>
            <a:r>
              <a:rPr lang="da-DK" dirty="0" smtClean="0"/>
              <a:t>, sum </a:t>
            </a:r>
            <a:r>
              <a:rPr lang="da-DK" dirty="0" err="1" smtClean="0"/>
              <a:t>veksur</a:t>
            </a:r>
            <a:r>
              <a:rPr lang="da-DK" dirty="0" smtClean="0"/>
              <a:t> her í </a:t>
            </a:r>
            <a:r>
              <a:rPr lang="da-DK" dirty="0" err="1" smtClean="0"/>
              <a:t>Føroyum</a:t>
            </a:r>
            <a:r>
              <a:rPr lang="da-DK" dirty="0" smtClean="0"/>
              <a:t/>
            </a:r>
            <a:br>
              <a:rPr lang="da-DK" dirty="0" smtClean="0"/>
            </a:br>
            <a:r>
              <a:rPr lang="da-DK" dirty="0" err="1" smtClean="0"/>
              <a:t>Rossatunga</a:t>
            </a:r>
            <a:r>
              <a:rPr lang="da-DK" dirty="0" smtClean="0"/>
              <a:t>, </a:t>
            </a:r>
            <a:r>
              <a:rPr lang="da-DK" dirty="0" err="1" smtClean="0"/>
              <a:t>mýggjagras</a:t>
            </a:r>
            <a:r>
              <a:rPr lang="da-DK" dirty="0" smtClean="0"/>
              <a:t>,</a:t>
            </a:r>
            <a:br>
              <a:rPr lang="da-DK" dirty="0" smtClean="0"/>
            </a:br>
            <a:r>
              <a:rPr lang="da-DK" dirty="0" err="1" smtClean="0"/>
              <a:t>hostajavni</a:t>
            </a:r>
            <a:r>
              <a:rPr lang="da-DK" dirty="0" smtClean="0"/>
              <a:t>, </a:t>
            </a:r>
            <a:r>
              <a:rPr lang="da-DK" dirty="0" err="1" smtClean="0"/>
              <a:t>nalvagras</a:t>
            </a:r>
            <a:r>
              <a:rPr lang="da-DK" dirty="0" smtClean="0"/>
              <a:t>,</a:t>
            </a:r>
            <a:br>
              <a:rPr lang="da-DK" dirty="0" smtClean="0"/>
            </a:br>
            <a:r>
              <a:rPr lang="da-DK" dirty="0" err="1" smtClean="0"/>
              <a:t>apublóma</a:t>
            </a:r>
            <a:r>
              <a:rPr lang="da-DK" dirty="0" smtClean="0"/>
              <a:t>, </a:t>
            </a:r>
            <a:r>
              <a:rPr lang="da-DK" dirty="0" err="1" smtClean="0"/>
              <a:t>lopugras</a:t>
            </a:r>
            <a:r>
              <a:rPr lang="da-DK" dirty="0" smtClean="0"/>
              <a:t>,</a:t>
            </a:r>
            <a:br>
              <a:rPr lang="da-DK" dirty="0" smtClean="0"/>
            </a:br>
            <a:r>
              <a:rPr lang="da-DK" dirty="0" smtClean="0"/>
              <a:t>ja, </a:t>
            </a:r>
            <a:r>
              <a:rPr lang="da-DK" dirty="0" err="1" smtClean="0"/>
              <a:t>nógv</a:t>
            </a:r>
            <a:r>
              <a:rPr lang="da-DK" dirty="0" smtClean="0"/>
              <a:t> er í at </a:t>
            </a:r>
            <a:r>
              <a:rPr lang="da-DK" dirty="0" err="1" smtClean="0"/>
              <a:t>velja</a:t>
            </a:r>
            <a:r>
              <a:rPr lang="da-DK" dirty="0" smtClean="0"/>
              <a:t>.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0704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25F587772F6034AAFAB3B9A03946B48" ma:contentTypeVersion="8" ma:contentTypeDescription="Opret et nyt dokument." ma:contentTypeScope="" ma:versionID="8634abd11d251a6037d1e4b3c5239278">
  <xsd:schema xmlns:xsd="http://www.w3.org/2001/XMLSchema" xmlns:xs="http://www.w3.org/2001/XMLSchema" xmlns:p="http://schemas.microsoft.com/office/2006/metadata/properties" xmlns:ns2="a3c96300-2b66-467a-beba-5017cb74dace" targetNamespace="http://schemas.microsoft.com/office/2006/metadata/properties" ma:root="true" ma:fieldsID="c718bf4b9395bca21790abc8805855d6" ns2:_="">
    <xsd:import namespace="a3c96300-2b66-467a-beba-5017cb74da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c96300-2b66-467a-beba-5017cb74da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C421EE9-454D-42D0-8B16-281AD98B1699}"/>
</file>

<file path=customXml/itemProps2.xml><?xml version="1.0" encoding="utf-8"?>
<ds:datastoreItem xmlns:ds="http://schemas.openxmlformats.org/officeDocument/2006/customXml" ds:itemID="{F7CCB038-5908-4A1A-A289-905BC5BE934B}"/>
</file>

<file path=customXml/itemProps3.xml><?xml version="1.0" encoding="utf-8"?>
<ds:datastoreItem xmlns:ds="http://schemas.openxmlformats.org/officeDocument/2006/customXml" ds:itemID="{6F465FCC-8522-403A-B54B-397CA78A1961}"/>
</file>

<file path=docProps/app.xml><?xml version="1.0" encoding="utf-8"?>
<Properties xmlns="http://schemas.openxmlformats.org/officeDocument/2006/extended-properties" xmlns:vt="http://schemas.openxmlformats.org/officeDocument/2006/docPropsVTypes">
  <TotalTime>7534</TotalTime>
  <Words>27</Words>
  <Application>Microsoft Office PowerPoint</Application>
  <PresentationFormat>Widescreen</PresentationFormat>
  <Paragraphs>4</Paragraphs>
  <Slides>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Office-tema</vt:lpstr>
      <vt:lpstr>Kennir tú blómurnar, sum vaksa her í Føroyum Sólju og summardá blákollu og baldursbrá díkimura, danadá og vøkru akkuleygu</vt:lpstr>
      <vt:lpstr>Kennir tú grøsini, sum vaksa her í Føroyum Fjørugras og fransagras húsagras og hjartagras mánagras og mannagras og mong, mong onnur fleiri</vt:lpstr>
      <vt:lpstr>Kennir tú berini, sum vaksa her í Føroyum Bláber og krákuber brobber og rossaber, einiber og dunnuber og summi kanst tú eta</vt:lpstr>
      <vt:lpstr>Mangt ljóðar undarligt, sum veksur her í Føroyum Rossatunga, mýggjagras, hostajavni, nalvagras, apublóma, lopugras, ja, nógv er í at velja.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Kennir tú blómurnar sum vaksa her í Føroyum Sólju og summardá blákollu og baldursbrá díkimura, danadá og vøkru akkuleygu</dc:title>
  <dc:creator>Marius Kjærbæk</dc:creator>
  <cp:lastModifiedBy>Marius Kjærbæk</cp:lastModifiedBy>
  <cp:revision>4</cp:revision>
  <dcterms:created xsi:type="dcterms:W3CDTF">2022-03-02T08:38:55Z</dcterms:created>
  <dcterms:modified xsi:type="dcterms:W3CDTF">2022-03-07T14:13:23Z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0x010100325F587772F6034AAFAB3B9A03946B48</vt:lpwstr>
  </property>
  <property fmtid="{D5CDD505-2E9C-101B-9397-08002B2CF9AE}" pid="3" name="Order">
    <vt:r8>549200</vt:r8>
  </property>
</Properties>
</file>