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5EEFE-F765-407E-BD08-F3944FB06D12}" type="datetimeFigureOut">
              <a:rPr lang="da-DK" smtClean="0"/>
              <a:t>28-08-2014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F30FE-9A43-435A-822E-25A710927F8D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14877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o-FO" sz="20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Helvetica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Meg minnist eina mynd – eg var lítil tá,    Ein føgur ein yndislig </a:t>
            </a: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summarmynd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 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Tó fagrari mynd eg aldri sá;                      Við </a:t>
            </a: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sólseturglæmu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um høgan tind</a:t>
            </a:r>
            <a:r>
              <a:rPr kumimoji="0" lang="fo-FO" sz="2000" b="0" i="0" u="none" strike="noStrike" cap="none" normalizeH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                                            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Tað var lítil bygd, fram við vatn hon lá     - og eg kann minnast,</a:t>
            </a:r>
            <a:r>
              <a:rPr kumimoji="0" lang="fo-FO" sz="2000" b="0" i="0" u="none" strike="noStrike" cap="none" normalizeH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eg ynskti mær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Og húsini vóru so fitt og smá.    		  At eg mátti unnast at búgva har.</a:t>
            </a:r>
            <a:r>
              <a:rPr kumimoji="0" lang="fo-FO" sz="2000" b="0" i="0" u="none" strike="noStrike" cap="none" normalizeH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endParaRPr kumimoji="0" lang="fo-FO" sz="20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Helvetica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Í bønum á blik, løgdu gentur løk,	</a:t>
            </a:r>
            <a:r>
              <a:rPr lang="fo-FO" sz="2000" dirty="0" smtClean="0">
                <a:solidFill>
                  <a:srgbClr val="555555"/>
                </a:solidFill>
                <a:latin typeface="Helvetica"/>
                <a:ea typeface="Calibri" pitchFamily="34" charset="0"/>
                <a:cs typeface="Times New Roman" pitchFamily="18" charset="0"/>
              </a:rPr>
              <a:t>Tó aldri eg enn slíkt stað havi sætt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og roykurin rak yvir grasgrøn tøk.</a:t>
            </a:r>
            <a:r>
              <a:rPr lang="fo-FO" sz="2000" dirty="0">
                <a:solidFill>
                  <a:srgbClr val="555555"/>
                </a:solidFill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r>
              <a:rPr lang="fo-FO" sz="2000" dirty="0" smtClean="0">
                <a:solidFill>
                  <a:srgbClr val="555555"/>
                </a:solidFill>
                <a:latin typeface="Helvetica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 Og einki havi eg frá tí frætt;       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Hvør klettur sum skarlak litaður var, 	og myndin er burtur</a:t>
            </a:r>
            <a:r>
              <a:rPr kumimoji="0" lang="fo-FO" sz="2000" b="0" i="0" u="none" strike="noStrike" cap="none" normalizeH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– skrødd ella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Og krúnu av </a:t>
            </a: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tárni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tindurin bar.	              brend,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			 og eina av mær, ongum øðrum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Ein drongur við tráðu sat vatni hjá,          kend .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ein áarløkur rann skamt har frá.    	         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Ein tjóðraður hestur í beiti stóð.		 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Í lofti kvað fuglur sítt </a:t>
            </a: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kvøldarljóð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.	 Orð:</a:t>
            </a:r>
            <a:r>
              <a:rPr kumimoji="0" lang="fo-FO" sz="2000" b="0" i="0" u="none" strike="noStrike" cap="none" normalizeH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Hans A. Djurhuus(yrktur 1914)</a:t>
            </a:r>
            <a:endParaRPr kumimoji="0" lang="fo-FO" sz="20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Helvetica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			Lag: Jógvan </a:t>
            </a: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Tellin</a:t>
            </a:r>
            <a:r>
              <a:rPr kumimoji="0" lang="fo-FO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Joensen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. Alt átti so friðarligt </a:t>
            </a: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hvíldarlag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-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kvøldarhvíld</a:t>
            </a: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eftir strævnan dag.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Sólin var farin um fjallaskarð 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o-FO" sz="2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Tó enn stóð glæman og lýsti har. </a:t>
            </a:r>
            <a:endParaRPr kumimoji="0" lang="fo-F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D90809-9DED-4BC8-BE9C-71AC85ED5EAB}"/>
</file>

<file path=customXml/itemProps2.xml><?xml version="1.0" encoding="utf-8"?>
<ds:datastoreItem xmlns:ds="http://schemas.openxmlformats.org/officeDocument/2006/customXml" ds:itemID="{5CEB855E-242E-44F4-8481-793B64533D0F}"/>
</file>

<file path=customXml/itemProps3.xml><?xml version="1.0" encoding="utf-8"?>
<ds:datastoreItem xmlns:ds="http://schemas.openxmlformats.org/officeDocument/2006/customXml" ds:itemID="{CA825048-9366-4E5E-A2AB-401CF5F036CE}"/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54</Words>
  <Application>Microsoft Office PowerPoint</Application>
  <PresentationFormat>Skærmshow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3</cp:revision>
  <dcterms:created xsi:type="dcterms:W3CDTF">2014-08-28T11:32:32Z</dcterms:created>
  <dcterms:modified xsi:type="dcterms:W3CDTF">2014-08-28T12:03:10Z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556600</vt:r8>
  </property>
</Properties>
</file>