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1766B-A1CB-418D-A572-D2B3ED80DCA1}" type="datetimeFigureOut">
              <a:rPr lang="da-DK" smtClean="0"/>
              <a:t>16-01-2013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5CAA-A197-4228-886C-BC75AE0390A1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0"/>
            <a:ext cx="45720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/>
              <a:t>132</a:t>
            </a:r>
          </a:p>
          <a:p>
            <a:r>
              <a:rPr lang="da-DK" b="1" dirty="0" err="1"/>
              <a:t>Føgur</a:t>
            </a:r>
            <a:r>
              <a:rPr lang="da-DK" b="1" dirty="0"/>
              <a:t> er </a:t>
            </a:r>
            <a:r>
              <a:rPr lang="da-DK" b="1" dirty="0" err="1"/>
              <a:t>foldin</a:t>
            </a:r>
            <a:r>
              <a:rPr lang="da-DK" b="1" dirty="0"/>
              <a:t>,</a:t>
            </a:r>
          </a:p>
          <a:p>
            <a:r>
              <a:rPr lang="da-DK" b="1" dirty="0" err="1"/>
              <a:t>dýrdarríkur</a:t>
            </a:r>
            <a:r>
              <a:rPr lang="da-DK" b="1" dirty="0"/>
              <a:t> </a:t>
            </a:r>
            <a:r>
              <a:rPr lang="da-DK" b="1" dirty="0" err="1"/>
              <a:t>himin</a:t>
            </a:r>
            <a:r>
              <a:rPr lang="da-DK" b="1" dirty="0"/>
              <a:t>,</a:t>
            </a:r>
          </a:p>
          <a:p>
            <a:r>
              <a:rPr lang="da-DK" b="1" dirty="0"/>
              <a:t>sæl er </a:t>
            </a:r>
            <a:r>
              <a:rPr lang="da-DK" b="1" dirty="0" err="1"/>
              <a:t>sálanna</a:t>
            </a:r>
            <a:r>
              <a:rPr lang="da-DK" b="1" dirty="0"/>
              <a:t> </a:t>
            </a:r>
            <a:r>
              <a:rPr lang="da-DK" b="1" dirty="0" err="1"/>
              <a:t>jorsalferð</a:t>
            </a:r>
            <a:r>
              <a:rPr lang="da-DK" b="1" dirty="0"/>
              <a:t>,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allan</a:t>
            </a:r>
            <a:r>
              <a:rPr lang="da-DK" b="1" dirty="0"/>
              <a:t> </a:t>
            </a:r>
            <a:r>
              <a:rPr lang="da-DK" b="1" dirty="0" err="1"/>
              <a:t>heimin</a:t>
            </a:r>
            <a:r>
              <a:rPr lang="da-DK" b="1" dirty="0"/>
              <a:t>,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allar</a:t>
            </a:r>
            <a:r>
              <a:rPr lang="da-DK" b="1" dirty="0"/>
              <a:t> </a:t>
            </a:r>
            <a:r>
              <a:rPr lang="da-DK" b="1" dirty="0" err="1"/>
              <a:t>ævir</a:t>
            </a:r>
            <a:endParaRPr lang="da-DK" b="1" dirty="0"/>
          </a:p>
          <a:p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syngjandi</a:t>
            </a:r>
            <a:r>
              <a:rPr lang="da-DK" b="1" dirty="0"/>
              <a:t> at </a:t>
            </a:r>
            <a:r>
              <a:rPr lang="da-DK" b="1" dirty="0" err="1"/>
              <a:t>himni</a:t>
            </a:r>
            <a:r>
              <a:rPr lang="da-DK" b="1" dirty="0"/>
              <a:t> </a:t>
            </a:r>
            <a:r>
              <a:rPr lang="da-DK" b="1" dirty="0" err="1"/>
              <a:t>ber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Øldirnar</a:t>
            </a:r>
            <a:r>
              <a:rPr lang="da-DK" b="1" dirty="0"/>
              <a:t> </a:t>
            </a:r>
            <a:r>
              <a:rPr lang="da-DK" b="1" dirty="0" err="1"/>
              <a:t>fara</a:t>
            </a:r>
            <a:r>
              <a:rPr lang="da-DK" b="1" dirty="0"/>
              <a:t>,</a:t>
            </a:r>
          </a:p>
          <a:p>
            <a:r>
              <a:rPr lang="da-DK" b="1" dirty="0" err="1"/>
              <a:t>øldir</a:t>
            </a:r>
            <a:r>
              <a:rPr lang="da-DK" b="1" dirty="0"/>
              <a:t> </a:t>
            </a:r>
            <a:r>
              <a:rPr lang="da-DK" b="1" dirty="0" err="1"/>
              <a:t>munnu</a:t>
            </a:r>
            <a:r>
              <a:rPr lang="da-DK" b="1" dirty="0"/>
              <a:t> koma,</a:t>
            </a:r>
          </a:p>
          <a:p>
            <a:r>
              <a:rPr lang="da-DK" b="1" dirty="0" err="1"/>
              <a:t>ætt</a:t>
            </a:r>
            <a:r>
              <a:rPr lang="da-DK" b="1" dirty="0"/>
              <a:t> </a:t>
            </a:r>
            <a:r>
              <a:rPr lang="da-DK" b="1" dirty="0" err="1"/>
              <a:t>eftir</a:t>
            </a:r>
            <a:r>
              <a:rPr lang="da-DK" b="1" dirty="0"/>
              <a:t> </a:t>
            </a:r>
            <a:r>
              <a:rPr lang="da-DK" b="1" dirty="0" err="1"/>
              <a:t>ætt</a:t>
            </a:r>
            <a:r>
              <a:rPr lang="da-DK" b="1" dirty="0"/>
              <a:t> </a:t>
            </a:r>
            <a:r>
              <a:rPr lang="da-DK" b="1" dirty="0" err="1"/>
              <a:t>søkkur</a:t>
            </a:r>
            <a:r>
              <a:rPr lang="da-DK" b="1" dirty="0"/>
              <a:t> </a:t>
            </a:r>
            <a:r>
              <a:rPr lang="da-DK" b="1" dirty="0" err="1"/>
              <a:t>undir</a:t>
            </a:r>
            <a:r>
              <a:rPr lang="da-DK" b="1" dirty="0"/>
              <a:t> </a:t>
            </a:r>
            <a:r>
              <a:rPr lang="da-DK" b="1" dirty="0" err="1"/>
              <a:t>mold</a:t>
            </a:r>
            <a:r>
              <a:rPr lang="da-DK" b="1" dirty="0"/>
              <a:t>.</a:t>
            </a:r>
          </a:p>
          <a:p>
            <a:r>
              <a:rPr lang="da-DK" b="1" dirty="0" err="1"/>
              <a:t>Onga</a:t>
            </a:r>
            <a:r>
              <a:rPr lang="da-DK" b="1" dirty="0"/>
              <a:t> </a:t>
            </a:r>
            <a:r>
              <a:rPr lang="da-DK" b="1" dirty="0" err="1"/>
              <a:t>tíð</a:t>
            </a:r>
            <a:r>
              <a:rPr lang="da-DK" b="1" dirty="0"/>
              <a:t> </a:t>
            </a:r>
            <a:r>
              <a:rPr lang="da-DK" b="1" dirty="0" err="1"/>
              <a:t>tagnar</a:t>
            </a:r>
            <a:endParaRPr lang="da-DK" b="1" dirty="0"/>
          </a:p>
          <a:p>
            <a:r>
              <a:rPr lang="da-DK" b="1" dirty="0" err="1"/>
              <a:t>ljóðið</a:t>
            </a:r>
            <a:r>
              <a:rPr lang="da-DK" b="1" dirty="0"/>
              <a:t> av </a:t>
            </a:r>
            <a:r>
              <a:rPr lang="da-DK" b="1" dirty="0" err="1"/>
              <a:t>himni</a:t>
            </a:r>
            <a:r>
              <a:rPr lang="da-DK" b="1" dirty="0"/>
              <a:t>,</a:t>
            </a:r>
          </a:p>
          <a:p>
            <a:r>
              <a:rPr lang="da-DK" b="1" dirty="0"/>
              <a:t>sum </a:t>
            </a:r>
            <a:r>
              <a:rPr lang="da-DK" b="1" dirty="0" err="1"/>
              <a:t>gleðir</a:t>
            </a:r>
            <a:r>
              <a:rPr lang="da-DK" b="1" dirty="0"/>
              <a:t> </a:t>
            </a:r>
            <a:r>
              <a:rPr lang="da-DK" b="1" dirty="0" err="1"/>
              <a:t>sálir</a:t>
            </a:r>
            <a:r>
              <a:rPr lang="da-DK" b="1" dirty="0"/>
              <a:t> her á fold.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Einglar</a:t>
            </a:r>
            <a:r>
              <a:rPr lang="da-DK" b="1" dirty="0"/>
              <a:t> </a:t>
            </a:r>
            <a:r>
              <a:rPr lang="da-DK" b="1" dirty="0" err="1"/>
              <a:t>tað</a:t>
            </a:r>
            <a:r>
              <a:rPr lang="da-DK" b="1" dirty="0"/>
              <a:t> </a:t>
            </a:r>
            <a:r>
              <a:rPr lang="da-DK" b="1" dirty="0" err="1"/>
              <a:t>kvóðu</a:t>
            </a:r>
            <a:endParaRPr lang="da-DK" b="1" dirty="0"/>
          </a:p>
          <a:p>
            <a:r>
              <a:rPr lang="da-DK" b="1" dirty="0" err="1"/>
              <a:t>jólanátt</a:t>
            </a:r>
            <a:r>
              <a:rPr lang="da-DK" b="1" dirty="0"/>
              <a:t> for </a:t>
            </a:r>
            <a:r>
              <a:rPr lang="da-DK" b="1" dirty="0" err="1"/>
              <a:t>hirðum</a:t>
            </a:r>
            <a:r>
              <a:rPr lang="da-DK" b="1" dirty="0"/>
              <a:t>,</a:t>
            </a:r>
          </a:p>
          <a:p>
            <a:r>
              <a:rPr lang="da-DK" b="1" dirty="0" err="1"/>
              <a:t>mann</a:t>
            </a:r>
            <a:r>
              <a:rPr lang="da-DK" b="1" dirty="0"/>
              <a:t> </a:t>
            </a:r>
            <a:r>
              <a:rPr lang="da-DK" b="1" dirty="0" err="1"/>
              <a:t>eftir</a:t>
            </a:r>
            <a:r>
              <a:rPr lang="da-DK" b="1" dirty="0"/>
              <a:t> </a:t>
            </a:r>
            <a:r>
              <a:rPr lang="da-DK" b="1" dirty="0" err="1"/>
              <a:t>mann</a:t>
            </a:r>
            <a:r>
              <a:rPr lang="da-DK" b="1" dirty="0"/>
              <a:t> </a:t>
            </a:r>
            <a:r>
              <a:rPr lang="da-DK" b="1" dirty="0" err="1"/>
              <a:t>hoyrdist</a:t>
            </a:r>
            <a:r>
              <a:rPr lang="da-DK" b="1" dirty="0"/>
              <a:t> </a:t>
            </a:r>
            <a:r>
              <a:rPr lang="da-DK" b="1" dirty="0" err="1"/>
              <a:t>sama</a:t>
            </a:r>
            <a:r>
              <a:rPr lang="da-DK" b="1" dirty="0"/>
              <a:t> lag:</a:t>
            </a:r>
          </a:p>
          <a:p>
            <a:r>
              <a:rPr lang="da-DK" b="1" dirty="0" err="1"/>
              <a:t>Friður</a:t>
            </a:r>
            <a:r>
              <a:rPr lang="da-DK" b="1" dirty="0"/>
              <a:t> á </a:t>
            </a:r>
            <a:r>
              <a:rPr lang="da-DK" b="1" dirty="0" err="1"/>
              <a:t>foldum</a:t>
            </a:r>
            <a:r>
              <a:rPr lang="da-DK" b="1" dirty="0"/>
              <a:t>,</a:t>
            </a:r>
          </a:p>
          <a:p>
            <a:r>
              <a:rPr lang="da-DK" b="1" dirty="0" err="1"/>
              <a:t>menniskja</a:t>
            </a:r>
            <a:r>
              <a:rPr lang="da-DK" b="1" dirty="0"/>
              <a:t>, frø </a:t>
            </a:r>
            <a:r>
              <a:rPr lang="da-DK" b="1" dirty="0" err="1"/>
              <a:t>teg</a:t>
            </a:r>
            <a:r>
              <a:rPr lang="da-DK" b="1" dirty="0"/>
              <a:t>,</a:t>
            </a:r>
          </a:p>
          <a:p>
            <a:r>
              <a:rPr lang="da-DK" b="1" dirty="0"/>
              <a:t>tær </a:t>
            </a:r>
            <a:r>
              <a:rPr lang="da-DK" b="1" dirty="0" err="1"/>
              <a:t>føddur</a:t>
            </a:r>
            <a:r>
              <a:rPr lang="da-DK" b="1" dirty="0"/>
              <a:t> </a:t>
            </a:r>
            <a:r>
              <a:rPr lang="da-DK" b="1" dirty="0" err="1"/>
              <a:t>frelsari</a:t>
            </a:r>
            <a:r>
              <a:rPr lang="da-DK" b="1" dirty="0"/>
              <a:t> er í dag.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Ingemann 1850. J. Dahl 1912.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78.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2DEB93-E14C-4BF5-93DA-05B003BC2792}"/>
</file>

<file path=customXml/itemProps2.xml><?xml version="1.0" encoding="utf-8"?>
<ds:datastoreItem xmlns:ds="http://schemas.openxmlformats.org/officeDocument/2006/customXml" ds:itemID="{84C52A8A-6C00-474C-B2A2-59BB7B5BF22A}"/>
</file>

<file path=customXml/itemProps3.xml><?xml version="1.0" encoding="utf-8"?>
<ds:datastoreItem xmlns:ds="http://schemas.openxmlformats.org/officeDocument/2006/customXml" ds:itemID="{D153C6E8-E929-47DA-8BF7-A9742636C8F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Skærmshow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2013-01-16T13:14:32Z</dcterms:created>
  <dcterms:modified xsi:type="dcterms:W3CDTF">2013-01-16T13:15:25Z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553600</vt:r8>
  </property>
</Properties>
</file>