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706" autoAdjust="0"/>
  </p:normalViewPr>
  <p:slideViewPr>
    <p:cSldViewPr>
      <p:cViewPr>
        <p:scale>
          <a:sx n="80" d="100"/>
          <a:sy n="80" d="100"/>
        </p:scale>
        <p:origin x="-1464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62306-2CB6-4418-8AC7-4CA65023C39D}" type="datetimeFigureOut">
              <a:rPr lang="da-DK" smtClean="0"/>
              <a:pPr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D5DD2-CA9E-458E-8837-B816C28ED643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784830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fontAlgn="t"/>
            <a:r>
              <a:rPr lang="da-DK" b="1" i="0" dirty="0" smtClean="0"/>
              <a:t>18</a:t>
            </a:r>
          </a:p>
          <a:p>
            <a:pPr fontAlgn="t"/>
            <a:r>
              <a:rPr lang="da-DK" b="1" i="0" dirty="0" err="1" smtClean="0"/>
              <a:t>Alvalds</a:t>
            </a:r>
            <a:r>
              <a:rPr lang="da-DK" b="1" i="0" dirty="0" smtClean="0"/>
              <a:t>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, </a:t>
            </a:r>
            <a:r>
              <a:rPr lang="da-DK" b="1" i="0" dirty="0" err="1" smtClean="0"/>
              <a:t>vit</a:t>
            </a:r>
            <a:r>
              <a:rPr lang="da-DK" b="1" i="0" dirty="0" smtClean="0"/>
              <a:t> </a:t>
            </a:r>
            <a:r>
              <a:rPr lang="da-DK" b="1" i="0" dirty="0" err="1" smtClean="0"/>
              <a:t>prísa</a:t>
            </a:r>
            <a:r>
              <a:rPr lang="da-DK" b="1" i="0" dirty="0" smtClean="0"/>
              <a:t> tær,</a:t>
            </a:r>
          </a:p>
          <a:p>
            <a:pPr fontAlgn="t"/>
            <a:r>
              <a:rPr lang="da-DK" b="1" i="0" dirty="0" err="1" smtClean="0"/>
              <a:t>lova</a:t>
            </a:r>
            <a:r>
              <a:rPr lang="da-DK" b="1" i="0" dirty="0" smtClean="0"/>
              <a:t> </a:t>
            </a:r>
            <a:r>
              <a:rPr lang="da-DK" b="1" i="0" dirty="0" err="1" smtClean="0"/>
              <a:t>hátt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jarðartjøldum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tíni</a:t>
            </a:r>
            <a:r>
              <a:rPr lang="da-DK" b="1" i="0" dirty="0" smtClean="0"/>
              <a:t> </a:t>
            </a:r>
            <a:r>
              <a:rPr lang="da-DK" b="1" i="0" dirty="0" err="1" smtClean="0"/>
              <a:t>æru</a:t>
            </a:r>
            <a:r>
              <a:rPr lang="da-DK" b="1" i="0" dirty="0" smtClean="0"/>
              <a:t> </a:t>
            </a:r>
            <a:r>
              <a:rPr lang="da-DK" b="1" i="0" dirty="0" err="1" smtClean="0"/>
              <a:t>víða</a:t>
            </a:r>
            <a:r>
              <a:rPr lang="da-DK" b="1" i="0" dirty="0" smtClean="0"/>
              <a:t> </a:t>
            </a:r>
            <a:r>
              <a:rPr lang="da-DK" b="1" i="0" dirty="0" err="1" smtClean="0"/>
              <a:t>hvar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vilja</a:t>
            </a:r>
            <a:r>
              <a:rPr lang="da-DK" b="1" i="0" dirty="0" smtClean="0"/>
              <a:t> </a:t>
            </a:r>
            <a:r>
              <a:rPr lang="da-DK" b="1" i="0" dirty="0" err="1" smtClean="0"/>
              <a:t>vit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einglafjøldum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falla</a:t>
            </a:r>
            <a:r>
              <a:rPr lang="da-DK" b="1" i="0" dirty="0" smtClean="0"/>
              <a:t> tær til </a:t>
            </a:r>
            <a:r>
              <a:rPr lang="da-DK" b="1" i="0" dirty="0" err="1" smtClean="0"/>
              <a:t>fóta</a:t>
            </a:r>
            <a:r>
              <a:rPr lang="da-DK" b="1" i="0" dirty="0" smtClean="0"/>
              <a:t> </a:t>
            </a:r>
            <a:r>
              <a:rPr lang="da-DK" b="1" i="0" dirty="0" err="1" smtClean="0"/>
              <a:t>nú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tekkja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tína</a:t>
            </a:r>
            <a:r>
              <a:rPr lang="da-DK" b="1" i="0" dirty="0" smtClean="0"/>
              <a:t> </a:t>
            </a:r>
            <a:r>
              <a:rPr lang="da-DK" b="1" i="0" dirty="0" err="1" smtClean="0"/>
              <a:t>dýrd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trú</a:t>
            </a:r>
            <a:r>
              <a:rPr lang="da-DK" b="1" i="0" dirty="0" smtClean="0"/>
              <a:t>.</a:t>
            </a:r>
          </a:p>
          <a:p>
            <a:pPr fontAlgn="t"/>
            <a:r>
              <a:rPr lang="da-DK" b="1" i="0" dirty="0" smtClean="0"/>
              <a:t>2. </a:t>
            </a:r>
            <a:r>
              <a:rPr lang="da-DK" b="1" i="0" dirty="0" err="1" smtClean="0"/>
              <a:t>Offurlamb</a:t>
            </a:r>
            <a:r>
              <a:rPr lang="da-DK" b="1" i="0" dirty="0" smtClean="0"/>
              <a:t> á Golgata,</a:t>
            </a:r>
          </a:p>
          <a:p>
            <a:pPr fontAlgn="t"/>
            <a:r>
              <a:rPr lang="da-DK" b="1" i="0" dirty="0" err="1" smtClean="0"/>
              <a:t>loysti</a:t>
            </a:r>
            <a:r>
              <a:rPr lang="da-DK" b="1" i="0" dirty="0" smtClean="0"/>
              <a:t> </a:t>
            </a:r>
            <a:r>
              <a:rPr lang="da-DK" b="1" i="0" dirty="0" err="1" smtClean="0"/>
              <a:t>oss</a:t>
            </a:r>
            <a:r>
              <a:rPr lang="da-DK" b="1" i="0" dirty="0" smtClean="0"/>
              <a:t> </a:t>
            </a:r>
            <a:r>
              <a:rPr lang="da-DK" b="1" i="0" dirty="0" err="1" smtClean="0"/>
              <a:t>úr</a:t>
            </a:r>
            <a:r>
              <a:rPr lang="da-DK" b="1" i="0" dirty="0" smtClean="0"/>
              <a:t> </a:t>
            </a:r>
            <a:r>
              <a:rPr lang="da-DK" b="1" i="0" dirty="0" err="1" smtClean="0"/>
              <a:t>syndabondum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tú</a:t>
            </a:r>
            <a:r>
              <a:rPr lang="da-DK" b="1" i="0" dirty="0" smtClean="0"/>
              <a:t> </a:t>
            </a:r>
            <a:r>
              <a:rPr lang="da-DK" b="1" i="0" dirty="0" err="1" smtClean="0"/>
              <a:t>vanst</a:t>
            </a:r>
            <a:r>
              <a:rPr lang="da-DK" b="1" i="0" dirty="0" smtClean="0"/>
              <a:t> </a:t>
            </a:r>
            <a:r>
              <a:rPr lang="da-DK" b="1" i="0" dirty="0" err="1" smtClean="0"/>
              <a:t>sigur</a:t>
            </a:r>
            <a:r>
              <a:rPr lang="da-DK" b="1" i="0" dirty="0" smtClean="0"/>
              <a:t> </a:t>
            </a:r>
            <a:r>
              <a:rPr lang="da-DK" b="1" i="0" dirty="0" err="1" smtClean="0"/>
              <a:t>páskadag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legði</a:t>
            </a:r>
            <a:r>
              <a:rPr lang="da-DK" b="1" i="0" dirty="0" smtClean="0"/>
              <a:t> </a:t>
            </a:r>
            <a:r>
              <a:rPr lang="da-DK" b="1" i="0" dirty="0" err="1" smtClean="0"/>
              <a:t>leið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mót</a:t>
            </a:r>
            <a:r>
              <a:rPr lang="da-DK" b="1" i="0" dirty="0" smtClean="0"/>
              <a:t> </a:t>
            </a:r>
            <a:r>
              <a:rPr lang="da-DK" b="1" i="0" dirty="0" err="1" smtClean="0"/>
              <a:t>lívsins</a:t>
            </a:r>
            <a:r>
              <a:rPr lang="da-DK" b="1" i="0" dirty="0" smtClean="0"/>
              <a:t> </a:t>
            </a:r>
            <a:r>
              <a:rPr lang="da-DK" b="1" i="0" dirty="0" err="1" smtClean="0"/>
              <a:t>londum</a:t>
            </a:r>
            <a:r>
              <a:rPr lang="da-DK" b="1" i="0" dirty="0" smtClean="0"/>
              <a:t>;</a:t>
            </a:r>
          </a:p>
          <a:p>
            <a:pPr fontAlgn="t"/>
            <a:r>
              <a:rPr lang="da-DK" b="1" i="0" dirty="0" err="1" smtClean="0"/>
              <a:t>helheims</a:t>
            </a:r>
            <a:r>
              <a:rPr lang="da-DK" b="1" i="0" dirty="0" smtClean="0"/>
              <a:t> </a:t>
            </a:r>
            <a:r>
              <a:rPr lang="da-DK" b="1" i="0" dirty="0" err="1" smtClean="0"/>
              <a:t>veldi</a:t>
            </a:r>
            <a:r>
              <a:rPr lang="da-DK" b="1" i="0" dirty="0" smtClean="0"/>
              <a:t>, </a:t>
            </a:r>
            <a:r>
              <a:rPr lang="da-DK" b="1" i="0" dirty="0" err="1" smtClean="0"/>
              <a:t>deyðans</a:t>
            </a:r>
            <a:r>
              <a:rPr lang="da-DK" b="1" i="0" dirty="0" smtClean="0"/>
              <a:t> </a:t>
            </a:r>
            <a:r>
              <a:rPr lang="da-DK" b="1" i="0" dirty="0" err="1" smtClean="0"/>
              <a:t>makt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hevur</a:t>
            </a:r>
            <a:r>
              <a:rPr lang="da-DK" b="1" i="0" dirty="0" smtClean="0"/>
              <a:t> </a:t>
            </a:r>
            <a:r>
              <a:rPr lang="da-DK" b="1" i="0" dirty="0" err="1" smtClean="0"/>
              <a:t>tú</a:t>
            </a:r>
            <a:r>
              <a:rPr lang="da-DK" b="1" i="0" dirty="0" smtClean="0"/>
              <a:t> til </a:t>
            </a:r>
            <a:r>
              <a:rPr lang="da-DK" b="1" i="0" dirty="0" err="1" smtClean="0"/>
              <a:t>jarðar</a:t>
            </a:r>
            <a:r>
              <a:rPr lang="da-DK" b="1" i="0" dirty="0" smtClean="0"/>
              <a:t> lagt.</a:t>
            </a:r>
          </a:p>
          <a:p>
            <a:pPr fontAlgn="t"/>
            <a:r>
              <a:rPr lang="da-DK" b="1" i="0" dirty="0" smtClean="0"/>
              <a:t>3. </a:t>
            </a:r>
            <a:r>
              <a:rPr lang="da-DK" b="1" i="0" dirty="0" err="1" smtClean="0"/>
              <a:t>Lat</a:t>
            </a:r>
            <a:r>
              <a:rPr lang="da-DK" b="1" i="0" dirty="0" smtClean="0"/>
              <a:t> </a:t>
            </a:r>
            <a:r>
              <a:rPr lang="da-DK" b="1" i="0" dirty="0" err="1" smtClean="0"/>
              <a:t>nú</a:t>
            </a:r>
            <a:r>
              <a:rPr lang="da-DK" b="1" i="0" dirty="0" smtClean="0"/>
              <a:t> </a:t>
            </a:r>
            <a:r>
              <a:rPr lang="da-DK" b="1" i="0" dirty="0" err="1" smtClean="0"/>
              <a:t>ríki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títt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frið</a:t>
            </a:r>
            <a:endParaRPr lang="da-DK" b="1" i="0" dirty="0" smtClean="0"/>
          </a:p>
          <a:p>
            <a:pPr fontAlgn="t"/>
            <a:r>
              <a:rPr lang="da-DK" b="1" i="0" dirty="0" err="1" smtClean="0"/>
              <a:t>fara</a:t>
            </a:r>
            <a:r>
              <a:rPr lang="da-DK" b="1" i="0" dirty="0" smtClean="0"/>
              <a:t> </a:t>
            </a:r>
            <a:r>
              <a:rPr lang="da-DK" b="1" i="0" dirty="0" err="1" smtClean="0"/>
              <a:t>yvir</a:t>
            </a:r>
            <a:r>
              <a:rPr lang="da-DK" b="1" i="0" dirty="0" smtClean="0"/>
              <a:t> land og </a:t>
            </a:r>
            <a:r>
              <a:rPr lang="da-DK" b="1" i="0" dirty="0" err="1" smtClean="0"/>
              <a:t>bylgju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veita</a:t>
            </a:r>
            <a:r>
              <a:rPr lang="da-DK" b="1" i="0" dirty="0" smtClean="0"/>
              <a:t> </a:t>
            </a:r>
            <a:r>
              <a:rPr lang="da-DK" b="1" i="0" dirty="0" err="1" smtClean="0"/>
              <a:t>vilstum</a:t>
            </a:r>
            <a:r>
              <a:rPr lang="da-DK" b="1" i="0" dirty="0" smtClean="0"/>
              <a:t> </a:t>
            </a:r>
            <a:r>
              <a:rPr lang="da-DK" b="1" i="0" dirty="0" err="1" smtClean="0"/>
              <a:t>sálum</a:t>
            </a:r>
            <a:r>
              <a:rPr lang="da-DK" b="1" i="0" dirty="0" smtClean="0"/>
              <a:t> </a:t>
            </a:r>
            <a:r>
              <a:rPr lang="da-DK" b="1" i="0" dirty="0" err="1" smtClean="0"/>
              <a:t>grið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kalla tær </a:t>
            </a:r>
            <a:r>
              <a:rPr lang="da-DK" b="1" i="0" dirty="0" err="1" smtClean="0"/>
              <a:t>upp</a:t>
            </a:r>
            <a:r>
              <a:rPr lang="da-DK" b="1" i="0" dirty="0" smtClean="0"/>
              <a:t> í </a:t>
            </a:r>
            <a:r>
              <a:rPr lang="da-DK" b="1" i="0" dirty="0" err="1" smtClean="0"/>
              <a:t>títt</a:t>
            </a:r>
            <a:r>
              <a:rPr lang="da-DK" b="1" i="0" dirty="0" smtClean="0"/>
              <a:t> </a:t>
            </a:r>
            <a:r>
              <a:rPr lang="da-DK" b="1" i="0" dirty="0" err="1" smtClean="0"/>
              <a:t>fylgi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smtClean="0"/>
              <a:t>har at </a:t>
            </a:r>
            <a:r>
              <a:rPr lang="da-DK" b="1" i="0" dirty="0" err="1" smtClean="0"/>
              <a:t>finna</a:t>
            </a:r>
            <a:r>
              <a:rPr lang="da-DK" b="1" i="0" dirty="0" smtClean="0"/>
              <a:t> </a:t>
            </a:r>
            <a:r>
              <a:rPr lang="da-DK" b="1" i="0" dirty="0" err="1" smtClean="0"/>
              <a:t>hvíldarhavn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boyggja</a:t>
            </a:r>
            <a:r>
              <a:rPr lang="da-DK" b="1" i="0" dirty="0" smtClean="0"/>
              <a:t> </a:t>
            </a:r>
            <a:r>
              <a:rPr lang="da-DK" b="1" i="0" dirty="0" err="1" smtClean="0"/>
              <a:t>knø</a:t>
            </a:r>
            <a:r>
              <a:rPr lang="da-DK" b="1" i="0" dirty="0" smtClean="0"/>
              <a:t> í Jesu navn.</a:t>
            </a:r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da-DK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fo-FO" b="1" dirty="0"/>
          </a:p>
          <a:p>
            <a:pPr fontAlgn="t"/>
            <a:endParaRPr lang="fo-FO" b="1" i="0" dirty="0" smtClean="0"/>
          </a:p>
          <a:p>
            <a:pPr fontAlgn="t"/>
            <a:endParaRPr lang="da-DK" b="1" i="0" dirty="0" smtClean="0"/>
          </a:p>
          <a:p>
            <a:pPr fontAlgn="t"/>
            <a:r>
              <a:rPr lang="da-DK" b="1" i="0" dirty="0" smtClean="0"/>
              <a:t>4. </a:t>
            </a:r>
            <a:r>
              <a:rPr lang="da-DK" b="1" i="0" dirty="0" err="1" smtClean="0"/>
              <a:t>Halgi</a:t>
            </a:r>
            <a:r>
              <a:rPr lang="da-DK" b="1" i="0" dirty="0" smtClean="0"/>
              <a:t> </a:t>
            </a:r>
            <a:r>
              <a:rPr lang="da-DK" b="1" i="0" dirty="0" err="1" smtClean="0"/>
              <a:t>Andi</a:t>
            </a:r>
            <a:r>
              <a:rPr lang="da-DK" b="1" i="0" dirty="0" smtClean="0"/>
              <a:t>, </a:t>
            </a:r>
            <a:r>
              <a:rPr lang="da-DK" b="1" i="0" dirty="0" err="1" smtClean="0"/>
              <a:t>prís</a:t>
            </a:r>
            <a:r>
              <a:rPr lang="da-DK" b="1" i="0" dirty="0" smtClean="0"/>
              <a:t> skal tær</a:t>
            </a:r>
          </a:p>
          <a:p>
            <a:pPr fontAlgn="t"/>
            <a:r>
              <a:rPr lang="da-DK" b="1" i="0" dirty="0" err="1" smtClean="0"/>
              <a:t>saman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Guð</a:t>
            </a:r>
            <a:r>
              <a:rPr lang="da-DK" b="1" i="0" dirty="0" smtClean="0"/>
              <a:t> </a:t>
            </a:r>
            <a:r>
              <a:rPr lang="da-DK" b="1" i="0" dirty="0" err="1" smtClean="0"/>
              <a:t>faðir</a:t>
            </a:r>
            <a:r>
              <a:rPr lang="da-DK" b="1" i="0" dirty="0" smtClean="0"/>
              <a:t> </a:t>
            </a:r>
            <a:r>
              <a:rPr lang="da-DK" b="1" i="0" dirty="0" err="1" smtClean="0"/>
              <a:t>vera</a:t>
            </a:r>
            <a:endParaRPr lang="da-DK" b="1" i="0" dirty="0" smtClean="0"/>
          </a:p>
          <a:p>
            <a:pPr fontAlgn="t"/>
            <a:r>
              <a:rPr lang="da-DK" b="1" i="0" dirty="0" smtClean="0"/>
              <a:t>og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Jesusi</a:t>
            </a:r>
            <a:r>
              <a:rPr lang="da-DK" b="1" i="0" dirty="0" smtClean="0"/>
              <a:t>, sum sær</a:t>
            </a:r>
          </a:p>
          <a:p>
            <a:pPr fontAlgn="t"/>
            <a:r>
              <a:rPr lang="da-DK" b="1" i="0" dirty="0" err="1" smtClean="0"/>
              <a:t>brøðralag</a:t>
            </a:r>
            <a:r>
              <a:rPr lang="da-DK" b="1" i="0" dirty="0" smtClean="0"/>
              <a:t> </a:t>
            </a:r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oss</a:t>
            </a:r>
            <a:r>
              <a:rPr lang="da-DK" b="1" i="0" dirty="0" smtClean="0"/>
              <a:t> </a:t>
            </a:r>
            <a:r>
              <a:rPr lang="da-DK" b="1" i="0" dirty="0" err="1" smtClean="0"/>
              <a:t>læt</a:t>
            </a:r>
            <a:r>
              <a:rPr lang="da-DK" b="1" i="0" dirty="0" smtClean="0"/>
              <a:t> </a:t>
            </a:r>
            <a:r>
              <a:rPr lang="da-DK" b="1" i="0" dirty="0" err="1" smtClean="0"/>
              <a:t>gera</a:t>
            </a:r>
            <a:r>
              <a:rPr lang="da-DK" b="1" i="0" dirty="0" smtClean="0"/>
              <a:t>!</a:t>
            </a:r>
          </a:p>
          <a:p>
            <a:pPr fontAlgn="t"/>
            <a:r>
              <a:rPr lang="da-DK" b="1" i="0" dirty="0" err="1" smtClean="0"/>
              <a:t>Fyll</a:t>
            </a:r>
            <a:r>
              <a:rPr lang="da-DK" b="1" i="0" dirty="0" smtClean="0"/>
              <a:t> </a:t>
            </a:r>
            <a:r>
              <a:rPr lang="da-DK" b="1" i="0" dirty="0" err="1" smtClean="0"/>
              <a:t>hvønn</a:t>
            </a:r>
            <a:r>
              <a:rPr lang="da-DK" b="1" i="0" dirty="0" smtClean="0"/>
              <a:t> </a:t>
            </a:r>
            <a:r>
              <a:rPr lang="da-DK" b="1" i="0" dirty="0" err="1" smtClean="0"/>
              <a:t>syndara</a:t>
            </a:r>
            <a:r>
              <a:rPr lang="da-DK" b="1" i="0" dirty="0" smtClean="0"/>
              <a:t>, sum </a:t>
            </a:r>
            <a:r>
              <a:rPr lang="da-DK" b="1" i="0" dirty="0" err="1" smtClean="0"/>
              <a:t>trýr</a:t>
            </a:r>
            <a:r>
              <a:rPr lang="da-DK" b="1" i="0" dirty="0" smtClean="0"/>
              <a:t>,</a:t>
            </a:r>
          </a:p>
          <a:p>
            <a:pPr fontAlgn="t"/>
            <a:r>
              <a:rPr lang="da-DK" b="1" i="0" dirty="0" err="1" smtClean="0"/>
              <a:t>við</a:t>
            </a:r>
            <a:r>
              <a:rPr lang="da-DK" b="1" i="0" dirty="0" smtClean="0"/>
              <a:t> </a:t>
            </a:r>
            <a:r>
              <a:rPr lang="da-DK" b="1" i="0" dirty="0" err="1" smtClean="0"/>
              <a:t>tí</a:t>
            </a:r>
            <a:r>
              <a:rPr lang="da-DK" b="1" i="0" dirty="0" smtClean="0"/>
              <a:t> kraft, sum í tær </a:t>
            </a:r>
            <a:r>
              <a:rPr lang="da-DK" b="1" i="0" dirty="0" err="1" smtClean="0"/>
              <a:t>býr</a:t>
            </a:r>
            <a:r>
              <a:rPr lang="da-DK" b="1" i="0" dirty="0" smtClean="0"/>
              <a:t>.</a:t>
            </a:r>
          </a:p>
          <a:p>
            <a:pPr fontAlgn="t"/>
            <a:endParaRPr lang="da-DK" b="1" i="0" dirty="0" smtClean="0"/>
          </a:p>
          <a:p>
            <a:pPr fontAlgn="t"/>
            <a:r>
              <a:rPr lang="da-DK" b="1" i="1" dirty="0" err="1" smtClean="0"/>
              <a:t>Grikskur</a:t>
            </a:r>
            <a:r>
              <a:rPr lang="da-DK" b="1" i="1" dirty="0" smtClean="0"/>
              <a:t> </a:t>
            </a:r>
            <a:r>
              <a:rPr lang="da-DK" b="1" i="1" dirty="0" err="1" smtClean="0"/>
              <a:t>sálmur</a:t>
            </a:r>
            <a:r>
              <a:rPr lang="da-DK" b="1" i="1" dirty="0" smtClean="0"/>
              <a:t> </a:t>
            </a:r>
            <a:r>
              <a:rPr lang="da-DK" b="1" i="1" dirty="0" err="1" smtClean="0"/>
              <a:t>úr</a:t>
            </a:r>
            <a:r>
              <a:rPr lang="da-DK" b="1" i="1" dirty="0" smtClean="0"/>
              <a:t> 4. </a:t>
            </a:r>
            <a:r>
              <a:rPr lang="da-DK" b="1" i="1" dirty="0" err="1" smtClean="0"/>
              <a:t>øld</a:t>
            </a:r>
            <a:r>
              <a:rPr lang="da-DK" b="1" i="1" dirty="0" smtClean="0"/>
              <a:t>. </a:t>
            </a:r>
            <a:r>
              <a:rPr lang="da-DK" b="1" i="1" dirty="0" err="1" smtClean="0"/>
              <a:t>Latínskur</a:t>
            </a:r>
            <a:r>
              <a:rPr lang="da-DK" b="1" i="1" dirty="0" smtClean="0"/>
              <a:t> Te </a:t>
            </a:r>
            <a:r>
              <a:rPr lang="da-DK" b="1" i="1" dirty="0" err="1" smtClean="0"/>
              <a:t>Deum</a:t>
            </a:r>
            <a:r>
              <a:rPr lang="da-DK" b="1" i="1" dirty="0" smtClean="0"/>
              <a:t>.</a:t>
            </a:r>
            <a:endParaRPr lang="da-DK" b="1" i="0" dirty="0" smtClean="0"/>
          </a:p>
          <a:p>
            <a:pPr fontAlgn="t"/>
            <a:r>
              <a:rPr lang="da-DK" b="1" i="1" dirty="0" smtClean="0"/>
              <a:t>B. Paludan-Müller 1884. </a:t>
            </a:r>
            <a:r>
              <a:rPr lang="da-DK" b="1" i="1" dirty="0" err="1" smtClean="0"/>
              <a:t>Edm</a:t>
            </a:r>
            <a:r>
              <a:rPr lang="da-DK" b="1" i="1" dirty="0" smtClean="0"/>
              <a:t>. í </a:t>
            </a:r>
            <a:r>
              <a:rPr lang="da-DK" b="1" i="1" dirty="0" err="1" smtClean="0"/>
              <a:t>Garði</a:t>
            </a:r>
            <a:r>
              <a:rPr lang="da-DK" b="1" i="1" dirty="0" smtClean="0"/>
              <a:t>.</a:t>
            </a:r>
            <a:endParaRPr lang="da-DK" b="1" i="0" dirty="0" smtClean="0"/>
          </a:p>
          <a:p>
            <a:pPr fontAlgn="t"/>
            <a:r>
              <a:rPr lang="da-DK" b="1" i="1" dirty="0" smtClean="0"/>
              <a:t>Lag: </a:t>
            </a:r>
            <a:r>
              <a:rPr lang="da-DK" b="1" i="1" dirty="0" err="1" smtClean="0"/>
              <a:t>Sl</a:t>
            </a:r>
            <a:r>
              <a:rPr lang="da-DK" b="1" i="1" dirty="0" smtClean="0"/>
              <a:t>. 9</a:t>
            </a:r>
            <a:r>
              <a:rPr lang="da-DK" b="1" i="1" smtClean="0"/>
              <a:t>. </a:t>
            </a:r>
            <a:endParaRPr lang="da-DK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CCE8F57-9A0B-4544-A80A-3D2857E3B67B}"/>
</file>

<file path=customXml/itemProps2.xml><?xml version="1.0" encoding="utf-8"?>
<ds:datastoreItem xmlns:ds="http://schemas.openxmlformats.org/officeDocument/2006/customXml" ds:itemID="{D6F5A80C-C6F9-4A2A-9E75-548A01B0059E}"/>
</file>

<file path=customXml/itemProps3.xml><?xml version="1.0" encoding="utf-8"?>
<ds:datastoreItem xmlns:ds="http://schemas.openxmlformats.org/officeDocument/2006/customXml" ds:itemID="{3BC1DF07-F925-4859-8096-25BDC98CF7C0}"/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171</Words>
  <Application>Microsoft Office PowerPoint</Application>
  <PresentationFormat>Skærmshow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do1609</cp:lastModifiedBy>
  <cp:revision>5</cp:revision>
  <dcterms:created xsi:type="dcterms:W3CDTF">2013-01-14T12:47:21Z</dcterms:created>
  <dcterms:modified xsi:type="dcterms:W3CDTF">2013-01-17T08:56:09Z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555400</vt:r8>
  </property>
</Properties>
</file>