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989E4-7392-425F-B928-BF6FD55C8AEC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395BD-A973-47EF-A607-B0FC6F0597BE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-1"/>
            <a:ext cx="9144000" cy="895629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da-DK" b="1" dirty="0" smtClean="0"/>
          </a:p>
          <a:p>
            <a:endParaRPr lang="da-DK" b="1"/>
          </a:p>
          <a:p>
            <a:r>
              <a:rPr lang="da-DK" b="1" smtClean="0"/>
              <a:t>19</a:t>
            </a:r>
            <a:endParaRPr lang="da-DK" b="1" dirty="0"/>
          </a:p>
          <a:p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takkið</a:t>
            </a:r>
            <a:r>
              <a:rPr lang="da-DK" b="1" dirty="0"/>
              <a:t> </a:t>
            </a:r>
            <a:r>
              <a:rPr lang="da-DK" b="1" dirty="0" err="1"/>
              <a:t>Guði</a:t>
            </a:r>
            <a:r>
              <a:rPr lang="da-DK" b="1" dirty="0"/>
              <a:t> </a:t>
            </a:r>
            <a:r>
              <a:rPr lang="da-DK" b="1" dirty="0" err="1"/>
              <a:t>øll</a:t>
            </a:r>
            <a:endParaRPr lang="da-DK" b="1" dirty="0"/>
          </a:p>
          <a:p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hjarta</a:t>
            </a:r>
            <a:r>
              <a:rPr lang="da-DK" b="1" dirty="0"/>
              <a:t>, </a:t>
            </a:r>
            <a:r>
              <a:rPr lang="da-DK" b="1" dirty="0" err="1"/>
              <a:t>munni</a:t>
            </a:r>
            <a:r>
              <a:rPr lang="da-DK" b="1" dirty="0"/>
              <a:t>, </a:t>
            </a:r>
            <a:r>
              <a:rPr lang="da-DK" b="1" dirty="0" err="1"/>
              <a:t>hendi</a:t>
            </a:r>
            <a:r>
              <a:rPr lang="da-DK" b="1" dirty="0"/>
              <a:t>,</a:t>
            </a:r>
          </a:p>
          <a:p>
            <a:r>
              <a:rPr lang="da-DK" b="1" dirty="0"/>
              <a:t>sum </a:t>
            </a:r>
            <a:r>
              <a:rPr lang="da-DK" b="1" dirty="0" err="1"/>
              <a:t>signing</a:t>
            </a:r>
            <a:r>
              <a:rPr lang="da-DK" b="1" dirty="0"/>
              <a:t> </a:t>
            </a:r>
            <a:r>
              <a:rPr lang="da-DK" b="1" dirty="0" err="1"/>
              <a:t>sína</a:t>
            </a:r>
            <a:r>
              <a:rPr lang="da-DK" b="1" dirty="0"/>
              <a:t> </a:t>
            </a:r>
            <a:r>
              <a:rPr lang="da-DK" b="1" dirty="0" err="1"/>
              <a:t>oss</a:t>
            </a:r>
            <a:endParaRPr lang="da-DK" b="1" dirty="0"/>
          </a:p>
          <a:p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móðurlívi</a:t>
            </a:r>
            <a:r>
              <a:rPr lang="da-DK" b="1" dirty="0"/>
              <a:t> </a:t>
            </a:r>
            <a:r>
              <a:rPr lang="da-DK" b="1" dirty="0" err="1"/>
              <a:t>sendi</a:t>
            </a:r>
            <a:r>
              <a:rPr lang="da-DK" b="1" dirty="0"/>
              <a:t>;</a:t>
            </a:r>
          </a:p>
          <a:p>
            <a:r>
              <a:rPr lang="da-DK" b="1" dirty="0"/>
              <a:t>alt </a:t>
            </a:r>
            <a:r>
              <a:rPr lang="da-DK" b="1" dirty="0" err="1"/>
              <a:t>tað</a:t>
            </a:r>
            <a:r>
              <a:rPr lang="da-DK" b="1" dirty="0"/>
              <a:t>, sum her í </a:t>
            </a:r>
            <a:r>
              <a:rPr lang="da-DK" b="1" dirty="0" err="1"/>
              <a:t>verð</a:t>
            </a:r>
            <a:endParaRPr lang="da-DK" b="1" dirty="0"/>
          </a:p>
          <a:p>
            <a:r>
              <a:rPr lang="da-DK" b="1" dirty="0" err="1"/>
              <a:t>oss</a:t>
            </a:r>
            <a:r>
              <a:rPr lang="da-DK" b="1" dirty="0"/>
              <a:t> </a:t>
            </a:r>
            <a:r>
              <a:rPr lang="da-DK" b="1" dirty="0" err="1"/>
              <a:t>fyri</a:t>
            </a:r>
            <a:r>
              <a:rPr lang="da-DK" b="1" dirty="0"/>
              <a:t> </a:t>
            </a:r>
            <a:r>
              <a:rPr lang="da-DK" b="1" dirty="0" err="1"/>
              <a:t>neyðum</a:t>
            </a:r>
            <a:r>
              <a:rPr lang="da-DK" b="1" dirty="0"/>
              <a:t> var,</a:t>
            </a:r>
          </a:p>
          <a:p>
            <a:r>
              <a:rPr lang="da-DK" b="1" dirty="0"/>
              <a:t>og </a:t>
            </a:r>
            <a:r>
              <a:rPr lang="da-DK" b="1" dirty="0" err="1"/>
              <a:t>barnakor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Krist</a:t>
            </a:r>
            <a:r>
              <a:rPr lang="da-DK" b="1" dirty="0"/>
              <a:t>'</a:t>
            </a:r>
          </a:p>
          <a:p>
            <a:r>
              <a:rPr lang="da-DK" b="1" dirty="0"/>
              <a:t>hans </a:t>
            </a:r>
            <a:r>
              <a:rPr lang="da-DK" b="1" dirty="0" err="1"/>
              <a:t>miskunn</a:t>
            </a:r>
            <a:r>
              <a:rPr lang="da-DK" b="1" dirty="0"/>
              <a:t> at </a:t>
            </a:r>
            <a:r>
              <a:rPr lang="da-DK" b="1" dirty="0" err="1"/>
              <a:t>oss</a:t>
            </a:r>
            <a:r>
              <a:rPr lang="da-DK" b="1" dirty="0"/>
              <a:t> bar.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Hin </a:t>
            </a:r>
            <a:r>
              <a:rPr lang="da-DK" b="1" dirty="0" err="1"/>
              <a:t>góði</a:t>
            </a:r>
            <a:r>
              <a:rPr lang="da-DK" b="1" dirty="0"/>
              <a:t>, </a:t>
            </a:r>
            <a:r>
              <a:rPr lang="da-DK" b="1" dirty="0" err="1"/>
              <a:t>ríki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endParaRPr lang="da-DK" b="1" dirty="0"/>
          </a:p>
          <a:p>
            <a:r>
              <a:rPr lang="da-DK" b="1" dirty="0" err="1"/>
              <a:t>oss</a:t>
            </a:r>
            <a:r>
              <a:rPr lang="da-DK" b="1" dirty="0"/>
              <a:t> </a:t>
            </a:r>
            <a:r>
              <a:rPr lang="da-DK" b="1" dirty="0" err="1"/>
              <a:t>ævi</a:t>
            </a:r>
            <a:r>
              <a:rPr lang="da-DK" b="1" dirty="0"/>
              <a:t> </a:t>
            </a:r>
            <a:r>
              <a:rPr lang="da-DK" b="1" dirty="0" err="1"/>
              <a:t>vára</a:t>
            </a:r>
            <a:r>
              <a:rPr lang="da-DK" b="1" dirty="0"/>
              <a:t> </a:t>
            </a:r>
            <a:r>
              <a:rPr lang="da-DK" b="1" dirty="0" err="1"/>
              <a:t>fái</a:t>
            </a:r>
            <a:endParaRPr lang="da-DK" b="1" dirty="0"/>
          </a:p>
          <a:p>
            <a:r>
              <a:rPr lang="da-DK" b="1" dirty="0" err="1"/>
              <a:t>lív</a:t>
            </a:r>
            <a:r>
              <a:rPr lang="da-DK" b="1" dirty="0"/>
              <a:t>, </a:t>
            </a:r>
            <a:r>
              <a:rPr lang="da-DK" b="1" dirty="0" err="1"/>
              <a:t>gleði</a:t>
            </a:r>
            <a:r>
              <a:rPr lang="da-DK" b="1" dirty="0"/>
              <a:t>, </a:t>
            </a:r>
            <a:r>
              <a:rPr lang="da-DK" b="1" dirty="0" err="1"/>
              <a:t>treyst</a:t>
            </a:r>
            <a:r>
              <a:rPr lang="da-DK" b="1" dirty="0"/>
              <a:t> og </a:t>
            </a:r>
            <a:r>
              <a:rPr lang="da-DK" b="1" dirty="0" err="1"/>
              <a:t>frið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signing</a:t>
            </a:r>
            <a:r>
              <a:rPr lang="da-DK" b="1" dirty="0"/>
              <a:t>, </a:t>
            </a:r>
            <a:r>
              <a:rPr lang="da-DK" b="1" dirty="0" err="1"/>
              <a:t>lívd</a:t>
            </a:r>
            <a:r>
              <a:rPr lang="da-DK" b="1" dirty="0"/>
              <a:t> og </a:t>
            </a:r>
            <a:r>
              <a:rPr lang="da-DK" b="1" dirty="0" err="1"/>
              <a:t>náði</a:t>
            </a:r>
            <a:r>
              <a:rPr lang="da-DK" b="1" dirty="0"/>
              <a:t>,</a:t>
            </a:r>
          </a:p>
          <a:p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hjálpi</a:t>
            </a:r>
            <a:r>
              <a:rPr lang="da-DK" b="1" dirty="0"/>
              <a:t> </a:t>
            </a:r>
            <a:r>
              <a:rPr lang="da-DK" b="1" dirty="0" err="1"/>
              <a:t>oss</a:t>
            </a:r>
            <a:r>
              <a:rPr lang="da-DK" b="1" dirty="0"/>
              <a:t> </a:t>
            </a:r>
            <a:r>
              <a:rPr lang="da-DK" b="1" dirty="0" err="1"/>
              <a:t>hvønn</a:t>
            </a:r>
            <a:r>
              <a:rPr lang="da-DK" b="1" dirty="0"/>
              <a:t> dag</a:t>
            </a:r>
          </a:p>
          <a:p>
            <a:r>
              <a:rPr lang="da-DK" b="1" dirty="0"/>
              <a:t>í </a:t>
            </a:r>
            <a:r>
              <a:rPr lang="da-DK" b="1" dirty="0" err="1"/>
              <a:t>náðini</a:t>
            </a:r>
            <a:r>
              <a:rPr lang="da-DK" b="1" dirty="0"/>
              <a:t> at </a:t>
            </a:r>
            <a:r>
              <a:rPr lang="da-DK" b="1" dirty="0" err="1"/>
              <a:t>stá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náðiløn</a:t>
            </a:r>
            <a:r>
              <a:rPr lang="da-DK" b="1" dirty="0"/>
              <a:t> </a:t>
            </a:r>
            <a:r>
              <a:rPr lang="da-DK" b="1" dirty="0" err="1"/>
              <a:t>hjá</a:t>
            </a:r>
            <a:r>
              <a:rPr lang="da-DK" b="1" dirty="0"/>
              <a:t> sær</a:t>
            </a:r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tíð</a:t>
            </a:r>
            <a:r>
              <a:rPr lang="da-DK" b="1" dirty="0"/>
              <a:t> og </a:t>
            </a:r>
            <a:r>
              <a:rPr lang="da-DK" b="1" dirty="0" err="1"/>
              <a:t>ævi</a:t>
            </a:r>
            <a:r>
              <a:rPr lang="da-DK" b="1" dirty="0"/>
              <a:t> </a:t>
            </a:r>
            <a:r>
              <a:rPr lang="da-DK" b="1" dirty="0" err="1"/>
              <a:t>fá</a:t>
            </a:r>
            <a:r>
              <a:rPr lang="da-DK" b="1" dirty="0" smtClean="0"/>
              <a:t>.</a:t>
            </a:r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da-DK" b="1" dirty="0"/>
          </a:p>
          <a:p>
            <a:r>
              <a:rPr lang="da-DK" b="1" dirty="0"/>
              <a:t> </a:t>
            </a:r>
          </a:p>
          <a:p>
            <a:r>
              <a:rPr lang="da-DK" b="1" dirty="0"/>
              <a:t>3. Lov </a:t>
            </a:r>
            <a:r>
              <a:rPr lang="da-DK" b="1" dirty="0" err="1"/>
              <a:t>veri</a:t>
            </a:r>
            <a:r>
              <a:rPr lang="da-DK" b="1" dirty="0"/>
              <a:t>, </a:t>
            </a:r>
            <a:r>
              <a:rPr lang="da-DK" b="1" dirty="0" err="1"/>
              <a:t>prís</a:t>
            </a:r>
            <a:r>
              <a:rPr lang="da-DK" b="1" dirty="0"/>
              <a:t> og </a:t>
            </a:r>
            <a:r>
              <a:rPr lang="da-DK" b="1" dirty="0" err="1"/>
              <a:t>dýrd</a:t>
            </a:r>
            <a:endParaRPr lang="da-DK" b="1" dirty="0"/>
          </a:p>
          <a:p>
            <a:r>
              <a:rPr lang="da-DK" b="1" dirty="0"/>
              <a:t>tær </a:t>
            </a:r>
            <a:r>
              <a:rPr lang="da-DK" b="1" dirty="0" err="1"/>
              <a:t>faðir</a:t>
            </a:r>
            <a:r>
              <a:rPr lang="da-DK" b="1" dirty="0"/>
              <a:t>, </a:t>
            </a:r>
            <a:r>
              <a:rPr lang="da-DK" b="1" dirty="0" err="1"/>
              <a:t>syni</a:t>
            </a:r>
            <a:r>
              <a:rPr lang="da-DK" b="1" dirty="0"/>
              <a:t>, </a:t>
            </a:r>
            <a:r>
              <a:rPr lang="da-DK" b="1" dirty="0" err="1"/>
              <a:t>anda</a:t>
            </a:r>
            <a:r>
              <a:rPr lang="da-DK" b="1" dirty="0"/>
              <a:t>,</a:t>
            </a:r>
          </a:p>
          <a:p>
            <a:r>
              <a:rPr lang="da-DK" b="1" dirty="0" err="1"/>
              <a:t>tríeinur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ert</a:t>
            </a:r>
            <a:r>
              <a:rPr lang="da-DK" b="1" dirty="0"/>
              <a:t>,</a:t>
            </a:r>
          </a:p>
          <a:p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bjargar</a:t>
            </a:r>
            <a:r>
              <a:rPr lang="da-DK" b="1" dirty="0"/>
              <a:t> </a:t>
            </a:r>
            <a:r>
              <a:rPr lang="da-DK" b="1" dirty="0" err="1"/>
              <a:t>oss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vanda</a:t>
            </a:r>
            <a:r>
              <a:rPr lang="da-DK" b="1" dirty="0"/>
              <a:t>;</a:t>
            </a:r>
          </a:p>
          <a:p>
            <a:r>
              <a:rPr lang="da-DK" b="1" dirty="0" err="1"/>
              <a:t>eyðmjúkiliga</a:t>
            </a:r>
            <a:r>
              <a:rPr lang="da-DK" b="1" dirty="0"/>
              <a:t> tær</a:t>
            </a:r>
          </a:p>
          <a:p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bera</a:t>
            </a:r>
            <a:r>
              <a:rPr lang="da-DK" b="1" dirty="0"/>
              <a:t> </a:t>
            </a:r>
            <a:r>
              <a:rPr lang="da-DK" b="1" dirty="0" err="1"/>
              <a:t>lovsong</a:t>
            </a:r>
            <a:r>
              <a:rPr lang="da-DK" b="1" dirty="0"/>
              <a:t> </a:t>
            </a:r>
            <a:r>
              <a:rPr lang="da-DK" b="1" dirty="0" err="1"/>
              <a:t>nú</a:t>
            </a:r>
            <a:r>
              <a:rPr lang="da-DK" b="1" dirty="0"/>
              <a:t>,</a:t>
            </a:r>
          </a:p>
          <a:p>
            <a:r>
              <a:rPr lang="da-DK" b="1" dirty="0"/>
              <a:t>so </a:t>
            </a:r>
            <a:r>
              <a:rPr lang="da-DK" b="1" dirty="0" err="1"/>
              <a:t>veiti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oss</a:t>
            </a:r>
            <a:r>
              <a:rPr lang="da-DK" b="1" dirty="0"/>
              <a:t> styrk,</a:t>
            </a:r>
          </a:p>
          <a:p>
            <a:r>
              <a:rPr lang="da-DK" b="1" dirty="0"/>
              <a:t>grundfest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vára</a:t>
            </a:r>
            <a:r>
              <a:rPr lang="da-DK" b="1" dirty="0"/>
              <a:t> </a:t>
            </a:r>
            <a:r>
              <a:rPr lang="da-DK" b="1" dirty="0" err="1"/>
              <a:t>trú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M. </a:t>
            </a:r>
            <a:r>
              <a:rPr lang="da-DK" b="1" i="1" dirty="0" err="1"/>
              <a:t>Rinckart</a:t>
            </a:r>
            <a:r>
              <a:rPr lang="da-DK" b="1" i="1" dirty="0"/>
              <a:t> 1636. </a:t>
            </a:r>
            <a:r>
              <a:rPr lang="da-DK" b="1" i="1" dirty="0" err="1"/>
              <a:t>Danskur</a:t>
            </a:r>
            <a:r>
              <a:rPr lang="da-DK" b="1" i="1" dirty="0"/>
              <a:t> 1740. G. Bruun.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253 a, b og c.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CC1704-1018-4E99-81CD-962406C905DA}"/>
</file>

<file path=customXml/itemProps2.xml><?xml version="1.0" encoding="utf-8"?>
<ds:datastoreItem xmlns:ds="http://schemas.openxmlformats.org/officeDocument/2006/customXml" ds:itemID="{502CF932-1101-40AD-9A2F-BC2B3B9EB949}"/>
</file>

<file path=customXml/itemProps3.xml><?xml version="1.0" encoding="utf-8"?>
<ds:datastoreItem xmlns:ds="http://schemas.openxmlformats.org/officeDocument/2006/customXml" ds:itemID="{A589A773-7229-4B65-AE7B-669684DE5C4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</Words>
  <Application>Microsoft Office PowerPoint</Application>
  <PresentationFormat>Skærmshow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2013-01-16T08:14:51Z</dcterms:created>
  <dcterms:modified xsi:type="dcterms:W3CDTF">2013-01-16T08:16:45Z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555600</vt:r8>
  </property>
</Properties>
</file>