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CBAC1-15FC-4DD8-9A99-E4860845378A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7AC5-270D-4895-ADDD-FE7E80DCF6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CBAC1-15FC-4DD8-9A99-E4860845378A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7AC5-270D-4895-ADDD-FE7E80DCF6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CBAC1-15FC-4DD8-9A99-E4860845378A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7AC5-270D-4895-ADDD-FE7E80DCF6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CBAC1-15FC-4DD8-9A99-E4860845378A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7AC5-270D-4895-ADDD-FE7E80DCF6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CBAC1-15FC-4DD8-9A99-E4860845378A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7AC5-270D-4895-ADDD-FE7E80DCF6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CBAC1-15FC-4DD8-9A99-E4860845378A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7AC5-270D-4895-ADDD-FE7E80DCF6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CBAC1-15FC-4DD8-9A99-E4860845378A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7AC5-270D-4895-ADDD-FE7E80DCF6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CBAC1-15FC-4DD8-9A99-E4860845378A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7AC5-270D-4895-ADDD-FE7E80DCF6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CBAC1-15FC-4DD8-9A99-E4860845378A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7AC5-270D-4895-ADDD-FE7E80DCF6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CBAC1-15FC-4DD8-9A99-E4860845378A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7AC5-270D-4895-ADDD-FE7E80DCF6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CBAC1-15FC-4DD8-9A99-E4860845378A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7AC5-270D-4895-ADDD-FE7E80DCF6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CBAC1-15FC-4DD8-9A99-E4860845378A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17AC5-270D-4895-ADDD-FE7E80DCF66F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1477327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da-DK" b="1" dirty="0"/>
              <a:t>103</a:t>
            </a:r>
          </a:p>
          <a:p>
            <a:r>
              <a:rPr lang="da-DK" b="1" dirty="0" err="1"/>
              <a:t>Tað</a:t>
            </a:r>
            <a:r>
              <a:rPr lang="da-DK" b="1" dirty="0"/>
              <a:t> </a:t>
            </a:r>
            <a:r>
              <a:rPr lang="da-DK" b="1" dirty="0" err="1"/>
              <a:t>sótu</a:t>
            </a:r>
            <a:r>
              <a:rPr lang="da-DK" b="1" dirty="0"/>
              <a:t> </a:t>
            </a:r>
            <a:r>
              <a:rPr lang="da-DK" b="1" dirty="0" err="1"/>
              <a:t>seyðamenn</a:t>
            </a:r>
            <a:r>
              <a:rPr lang="da-DK" b="1" dirty="0"/>
              <a:t> á vakt</a:t>
            </a:r>
          </a:p>
          <a:p>
            <a:r>
              <a:rPr lang="da-DK" b="1" dirty="0"/>
              <a:t>og </a:t>
            </a:r>
            <a:r>
              <a:rPr lang="da-DK" b="1" dirty="0" err="1"/>
              <a:t>goymdu</a:t>
            </a:r>
            <a:r>
              <a:rPr lang="da-DK" b="1" dirty="0"/>
              <a:t> </a:t>
            </a:r>
            <a:r>
              <a:rPr lang="da-DK" b="1" dirty="0" err="1"/>
              <a:t>sínar</a:t>
            </a:r>
            <a:r>
              <a:rPr lang="da-DK" b="1" dirty="0"/>
              <a:t> </a:t>
            </a:r>
            <a:r>
              <a:rPr lang="da-DK" b="1" dirty="0" err="1"/>
              <a:t>smalur</a:t>
            </a:r>
            <a:r>
              <a:rPr lang="da-DK" b="1" dirty="0"/>
              <a:t>,</a:t>
            </a:r>
          </a:p>
          <a:p>
            <a:r>
              <a:rPr lang="da-DK" b="1" dirty="0"/>
              <a:t>alt </a:t>
            </a:r>
            <a:r>
              <a:rPr lang="da-DK" b="1" dirty="0" err="1"/>
              <a:t>fylgið</a:t>
            </a:r>
            <a:r>
              <a:rPr lang="da-DK" b="1" dirty="0"/>
              <a:t> </a:t>
            </a:r>
            <a:r>
              <a:rPr lang="da-DK" b="1" dirty="0" err="1"/>
              <a:t>hevði</a:t>
            </a:r>
            <a:r>
              <a:rPr lang="da-DK" b="1" dirty="0"/>
              <a:t> </a:t>
            </a:r>
            <a:r>
              <a:rPr lang="da-DK" b="1" dirty="0" err="1"/>
              <a:t>stilt</a:t>
            </a:r>
            <a:r>
              <a:rPr lang="da-DK" b="1" dirty="0"/>
              <a:t> </a:t>
            </a:r>
            <a:r>
              <a:rPr lang="da-DK" b="1" dirty="0" err="1"/>
              <a:t>seg</a:t>
            </a:r>
            <a:r>
              <a:rPr lang="da-DK" b="1" dirty="0"/>
              <a:t> lagt,</a:t>
            </a:r>
          </a:p>
          <a:p>
            <a:r>
              <a:rPr lang="da-DK" b="1" dirty="0" err="1"/>
              <a:t>ei</a:t>
            </a:r>
            <a:r>
              <a:rPr lang="da-DK" b="1" dirty="0"/>
              <a:t> </a:t>
            </a:r>
            <a:r>
              <a:rPr lang="da-DK" b="1" dirty="0" err="1"/>
              <a:t>lamb</a:t>
            </a:r>
            <a:r>
              <a:rPr lang="da-DK" b="1" dirty="0"/>
              <a:t> í </a:t>
            </a:r>
            <a:r>
              <a:rPr lang="da-DK" b="1" dirty="0" err="1"/>
              <a:t>líðum</a:t>
            </a:r>
            <a:r>
              <a:rPr lang="da-DK" b="1" dirty="0"/>
              <a:t> </a:t>
            </a:r>
            <a:r>
              <a:rPr lang="da-DK" b="1" dirty="0" err="1"/>
              <a:t>spælir</a:t>
            </a:r>
            <a:r>
              <a:rPr lang="da-DK" b="1" dirty="0"/>
              <a:t>,</a:t>
            </a:r>
          </a:p>
          <a:p>
            <a:r>
              <a:rPr lang="da-DK" b="1" dirty="0" err="1"/>
              <a:t>sjálvt</a:t>
            </a:r>
            <a:r>
              <a:rPr lang="da-DK" b="1" dirty="0"/>
              <a:t> </a:t>
            </a:r>
            <a:r>
              <a:rPr lang="da-DK" b="1" dirty="0" err="1"/>
              <a:t>varnir</a:t>
            </a:r>
            <a:r>
              <a:rPr lang="da-DK" b="1" dirty="0"/>
              <a:t> </a:t>
            </a:r>
            <a:r>
              <a:rPr lang="da-DK" b="1" dirty="0" err="1"/>
              <a:t>hundar</a:t>
            </a:r>
            <a:r>
              <a:rPr lang="da-DK" b="1" dirty="0"/>
              <a:t> </a:t>
            </a:r>
            <a:r>
              <a:rPr lang="da-DK" b="1" dirty="0" err="1"/>
              <a:t>durva</a:t>
            </a:r>
            <a:r>
              <a:rPr lang="da-DK" b="1" dirty="0"/>
              <a:t> </a:t>
            </a:r>
            <a:r>
              <a:rPr lang="da-DK" b="1" dirty="0" err="1"/>
              <a:t>smátt</a:t>
            </a:r>
            <a:r>
              <a:rPr lang="da-DK" b="1" dirty="0"/>
              <a:t>,</a:t>
            </a:r>
          </a:p>
          <a:p>
            <a:r>
              <a:rPr lang="da-DK" b="1" dirty="0"/>
              <a:t>í </a:t>
            </a:r>
            <a:r>
              <a:rPr lang="da-DK" b="1" dirty="0" err="1"/>
              <a:t>dølum</a:t>
            </a:r>
            <a:r>
              <a:rPr lang="da-DK" b="1" dirty="0"/>
              <a:t> </a:t>
            </a:r>
            <a:r>
              <a:rPr lang="da-DK" b="1" dirty="0" err="1"/>
              <a:t>valdar</a:t>
            </a:r>
            <a:r>
              <a:rPr lang="da-DK" b="1" dirty="0"/>
              <a:t> </a:t>
            </a:r>
            <a:r>
              <a:rPr lang="da-DK" b="1" dirty="0" err="1"/>
              <a:t>dimma</a:t>
            </a:r>
            <a:r>
              <a:rPr lang="da-DK" b="1" dirty="0"/>
              <a:t> </a:t>
            </a:r>
            <a:r>
              <a:rPr lang="da-DK" b="1" dirty="0" err="1"/>
              <a:t>nátt</a:t>
            </a:r>
            <a:r>
              <a:rPr lang="da-DK" b="1" dirty="0"/>
              <a:t>,</a:t>
            </a:r>
          </a:p>
          <a:p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heimin</a:t>
            </a:r>
            <a:r>
              <a:rPr lang="da-DK" b="1" dirty="0"/>
              <a:t> </a:t>
            </a:r>
            <a:r>
              <a:rPr lang="da-DK" b="1" dirty="0" err="1"/>
              <a:t>Harrans</a:t>
            </a:r>
            <a:r>
              <a:rPr lang="da-DK" b="1" dirty="0"/>
              <a:t> </a:t>
            </a:r>
            <a:r>
              <a:rPr lang="da-DK" b="1" dirty="0" err="1"/>
              <a:t>friður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</a:t>
            </a:r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lýsir</a:t>
            </a:r>
            <a:r>
              <a:rPr lang="da-DK" b="1" dirty="0"/>
              <a:t> </a:t>
            </a:r>
            <a:r>
              <a:rPr lang="da-DK" b="1" dirty="0" err="1"/>
              <a:t>bjart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fjallagrein</a:t>
            </a:r>
            <a:r>
              <a:rPr lang="da-DK" b="1" dirty="0"/>
              <a:t>,</a:t>
            </a:r>
          </a:p>
          <a:p>
            <a:r>
              <a:rPr lang="da-DK" b="1" dirty="0"/>
              <a:t>og </a:t>
            </a:r>
            <a:r>
              <a:rPr lang="da-DK" b="1" dirty="0" err="1"/>
              <a:t>fram</a:t>
            </a:r>
            <a:r>
              <a:rPr lang="da-DK" b="1" dirty="0"/>
              <a:t> </a:t>
            </a:r>
            <a:r>
              <a:rPr lang="da-DK" b="1" dirty="0" err="1"/>
              <a:t>ein</a:t>
            </a:r>
            <a:r>
              <a:rPr lang="da-DK" b="1" dirty="0"/>
              <a:t> </a:t>
            </a:r>
            <a:r>
              <a:rPr lang="da-DK" b="1" dirty="0" err="1"/>
              <a:t>eingil</a:t>
            </a:r>
            <a:r>
              <a:rPr lang="da-DK" b="1" dirty="0"/>
              <a:t> </a:t>
            </a:r>
            <a:r>
              <a:rPr lang="da-DK" b="1" dirty="0" err="1"/>
              <a:t>trínur</a:t>
            </a:r>
            <a:r>
              <a:rPr lang="da-DK" b="1" dirty="0"/>
              <a:t>,</a:t>
            </a:r>
          </a:p>
          <a:p>
            <a:r>
              <a:rPr lang="da-DK" b="1" dirty="0"/>
              <a:t>hans </a:t>
            </a:r>
            <a:r>
              <a:rPr lang="da-DK" b="1" dirty="0" err="1"/>
              <a:t>mál</a:t>
            </a:r>
            <a:r>
              <a:rPr lang="da-DK" b="1" dirty="0"/>
              <a:t> var milt, hans </a:t>
            </a:r>
            <a:r>
              <a:rPr lang="da-DK" b="1" dirty="0" err="1"/>
              <a:t>rødd</a:t>
            </a:r>
            <a:r>
              <a:rPr lang="da-DK" b="1" dirty="0"/>
              <a:t> var </a:t>
            </a:r>
            <a:r>
              <a:rPr lang="da-DK" b="1" dirty="0" err="1"/>
              <a:t>rein</a:t>
            </a:r>
            <a:r>
              <a:rPr lang="da-DK" b="1" dirty="0"/>
              <a:t>,</a:t>
            </a:r>
          </a:p>
          <a:p>
            <a:r>
              <a:rPr lang="da-DK" b="1" dirty="0"/>
              <a:t>hans </a:t>
            </a:r>
            <a:r>
              <a:rPr lang="da-DK" b="1" dirty="0" err="1"/>
              <a:t>andlit</a:t>
            </a:r>
            <a:r>
              <a:rPr lang="da-DK" b="1" dirty="0"/>
              <a:t> </a:t>
            </a:r>
            <a:r>
              <a:rPr lang="da-DK" b="1" dirty="0" err="1"/>
              <a:t>fagurt</a:t>
            </a:r>
            <a:r>
              <a:rPr lang="da-DK" b="1" dirty="0"/>
              <a:t> </a:t>
            </a:r>
            <a:r>
              <a:rPr lang="da-DK" b="1" dirty="0" err="1"/>
              <a:t>skínur</a:t>
            </a:r>
            <a:r>
              <a:rPr lang="da-DK" b="1" dirty="0"/>
              <a:t>;</a:t>
            </a:r>
          </a:p>
          <a:p>
            <a:r>
              <a:rPr lang="da-DK" b="1" dirty="0"/>
              <a:t>til </a:t>
            </a:r>
            <a:r>
              <a:rPr lang="da-DK" b="1" dirty="0" err="1"/>
              <a:t>hirðarnar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r>
              <a:rPr lang="da-DK" b="1" dirty="0"/>
              <a:t> talar so:</a:t>
            </a:r>
          </a:p>
          <a:p>
            <a:r>
              <a:rPr lang="da-DK" b="1" dirty="0"/>
              <a:t>«Eg </a:t>
            </a:r>
            <a:r>
              <a:rPr lang="da-DK" b="1" dirty="0" err="1"/>
              <a:t>beri</a:t>
            </a:r>
            <a:r>
              <a:rPr lang="da-DK" b="1" dirty="0"/>
              <a:t> </a:t>
            </a:r>
            <a:r>
              <a:rPr lang="da-DK" b="1" dirty="0" err="1"/>
              <a:t>tykkum</a:t>
            </a:r>
            <a:r>
              <a:rPr lang="da-DK" b="1" dirty="0"/>
              <a:t> </a:t>
            </a:r>
            <a:r>
              <a:rPr lang="da-DK" b="1" dirty="0" err="1"/>
              <a:t>fagnarboð</a:t>
            </a:r>
            <a:r>
              <a:rPr lang="da-DK" b="1" dirty="0"/>
              <a:t>,</a:t>
            </a:r>
          </a:p>
          <a:p>
            <a:r>
              <a:rPr lang="da-DK" b="1" dirty="0"/>
              <a:t>alt </a:t>
            </a:r>
            <a:r>
              <a:rPr lang="da-DK" b="1" dirty="0" err="1"/>
              <a:t>fólkið</a:t>
            </a:r>
            <a:r>
              <a:rPr lang="da-DK" b="1" dirty="0"/>
              <a:t> </a:t>
            </a:r>
            <a:r>
              <a:rPr lang="da-DK" b="1" dirty="0" err="1"/>
              <a:t>kann</a:t>
            </a:r>
            <a:r>
              <a:rPr lang="da-DK" b="1" dirty="0"/>
              <a:t> </a:t>
            </a:r>
            <a:r>
              <a:rPr lang="da-DK" b="1" dirty="0" err="1"/>
              <a:t>seg</a:t>
            </a:r>
            <a:r>
              <a:rPr lang="da-DK" b="1" dirty="0"/>
              <a:t> </a:t>
            </a:r>
            <a:r>
              <a:rPr lang="da-DK" b="1" dirty="0" err="1"/>
              <a:t>gleða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Ein</a:t>
            </a:r>
            <a:r>
              <a:rPr lang="da-DK" b="1" dirty="0"/>
              <a:t> </a:t>
            </a:r>
            <a:r>
              <a:rPr lang="da-DK" b="1" dirty="0" err="1"/>
              <a:t>frelsari</a:t>
            </a:r>
            <a:r>
              <a:rPr lang="da-DK" b="1" dirty="0"/>
              <a:t> </a:t>
            </a:r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føddur</a:t>
            </a:r>
            <a:r>
              <a:rPr lang="da-DK" b="1" dirty="0"/>
              <a:t> er,</a:t>
            </a:r>
          </a:p>
          <a:p>
            <a:r>
              <a:rPr lang="da-DK" b="1" dirty="0"/>
              <a:t>í dag til </a:t>
            </a:r>
            <a:r>
              <a:rPr lang="da-DK" b="1" dirty="0" err="1"/>
              <a:t>tykkum</a:t>
            </a:r>
            <a:r>
              <a:rPr lang="da-DK" b="1" dirty="0"/>
              <a:t> </a:t>
            </a:r>
            <a:r>
              <a:rPr lang="da-DK" b="1" dirty="0" err="1"/>
              <a:t>sendur</a:t>
            </a:r>
            <a:r>
              <a:rPr lang="da-DK" b="1" dirty="0"/>
              <a:t>,</a:t>
            </a:r>
          </a:p>
          <a:p>
            <a:r>
              <a:rPr lang="da-DK" b="1" dirty="0"/>
              <a:t>hin Harri </a:t>
            </a:r>
            <a:r>
              <a:rPr lang="da-DK" b="1" dirty="0" err="1"/>
              <a:t>Krist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navnið</a:t>
            </a:r>
            <a:r>
              <a:rPr lang="da-DK" b="1" dirty="0"/>
              <a:t> </a:t>
            </a:r>
            <a:r>
              <a:rPr lang="da-DK" b="1" dirty="0" err="1"/>
              <a:t>ber</a:t>
            </a:r>
            <a:r>
              <a:rPr lang="da-DK" b="1" dirty="0"/>
              <a:t>,</a:t>
            </a:r>
          </a:p>
          <a:p>
            <a:r>
              <a:rPr lang="da-DK" b="1" dirty="0"/>
              <a:t>í </a:t>
            </a:r>
            <a:r>
              <a:rPr lang="da-DK" b="1" dirty="0" err="1"/>
              <a:t>Dávids</a:t>
            </a:r>
            <a:r>
              <a:rPr lang="da-DK" b="1" dirty="0"/>
              <a:t> </a:t>
            </a:r>
            <a:r>
              <a:rPr lang="da-DK" b="1" dirty="0" err="1"/>
              <a:t>stað</a:t>
            </a:r>
            <a:r>
              <a:rPr lang="da-DK" b="1" dirty="0"/>
              <a:t> - </a:t>
            </a:r>
            <a:r>
              <a:rPr lang="da-DK" b="1" dirty="0" err="1"/>
              <a:t>ókendur</a:t>
            </a:r>
            <a:r>
              <a:rPr lang="da-DK" b="1" dirty="0"/>
              <a:t>;</a:t>
            </a:r>
          </a:p>
          <a:p>
            <a:r>
              <a:rPr lang="da-DK" b="1" dirty="0"/>
              <a:t>men </a:t>
            </a:r>
            <a:r>
              <a:rPr lang="da-DK" b="1" dirty="0" err="1"/>
              <a:t>prógv</a:t>
            </a:r>
            <a:r>
              <a:rPr lang="da-DK" b="1" dirty="0"/>
              <a:t> </a:t>
            </a:r>
            <a:r>
              <a:rPr lang="da-DK" b="1" dirty="0" err="1"/>
              <a:t>fullgott</a:t>
            </a:r>
            <a:r>
              <a:rPr lang="da-DK" b="1" dirty="0"/>
              <a:t> tit </a:t>
            </a:r>
            <a:r>
              <a:rPr lang="da-DK" b="1" dirty="0" err="1"/>
              <a:t>skulu</a:t>
            </a:r>
            <a:r>
              <a:rPr lang="da-DK" b="1" dirty="0"/>
              <a:t> </a:t>
            </a:r>
            <a:r>
              <a:rPr lang="da-DK" b="1" dirty="0" err="1"/>
              <a:t>fá</a:t>
            </a:r>
            <a:r>
              <a:rPr lang="da-DK" b="1" dirty="0"/>
              <a:t>:</a:t>
            </a:r>
          </a:p>
          <a:p>
            <a:r>
              <a:rPr lang="da-DK" b="1" dirty="0"/>
              <a:t>í </a:t>
            </a:r>
            <a:r>
              <a:rPr lang="da-DK" b="1" dirty="0" err="1"/>
              <a:t>fjósi</a:t>
            </a:r>
            <a:r>
              <a:rPr lang="da-DK" b="1" dirty="0"/>
              <a:t> </a:t>
            </a:r>
            <a:r>
              <a:rPr lang="da-DK" b="1" dirty="0" err="1"/>
              <a:t>lágt</a:t>
            </a:r>
            <a:r>
              <a:rPr lang="da-DK" b="1" dirty="0"/>
              <a:t> á </a:t>
            </a:r>
            <a:r>
              <a:rPr lang="da-DK" b="1" dirty="0" err="1"/>
              <a:t>krubbustrá</a:t>
            </a:r>
            <a:endParaRPr lang="da-DK" b="1" dirty="0"/>
          </a:p>
          <a:p>
            <a:r>
              <a:rPr lang="da-DK" b="1" dirty="0" err="1"/>
              <a:t>eitt</a:t>
            </a:r>
            <a:r>
              <a:rPr lang="da-DK" b="1" dirty="0"/>
              <a:t> </a:t>
            </a:r>
            <a:r>
              <a:rPr lang="da-DK" b="1" dirty="0" err="1"/>
              <a:t>lítið</a:t>
            </a:r>
            <a:r>
              <a:rPr lang="da-DK" b="1" dirty="0"/>
              <a:t> barn tit </a:t>
            </a:r>
            <a:r>
              <a:rPr lang="da-DK" b="1" dirty="0" err="1"/>
              <a:t>finna</a:t>
            </a:r>
            <a:r>
              <a:rPr lang="da-DK" b="1" dirty="0" smtClean="0"/>
              <a:t>.»</a:t>
            </a:r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da-DK" b="1" dirty="0"/>
          </a:p>
          <a:p>
            <a:r>
              <a:rPr lang="da-DK" b="1" dirty="0"/>
              <a:t> </a:t>
            </a:r>
          </a:p>
          <a:p>
            <a:r>
              <a:rPr lang="da-DK" b="1" dirty="0"/>
              <a:t>4. </a:t>
            </a:r>
            <a:r>
              <a:rPr lang="da-DK" b="1" dirty="0" err="1"/>
              <a:t>Brátt</a:t>
            </a:r>
            <a:r>
              <a:rPr lang="da-DK" b="1" dirty="0"/>
              <a:t> </a:t>
            </a:r>
            <a:r>
              <a:rPr lang="da-DK" b="1" dirty="0" err="1"/>
              <a:t>syngur</a:t>
            </a:r>
            <a:r>
              <a:rPr lang="da-DK" b="1" dirty="0"/>
              <a:t> </a:t>
            </a:r>
            <a:r>
              <a:rPr lang="da-DK" b="1" dirty="0" err="1"/>
              <a:t>einglaflokkur</a:t>
            </a:r>
            <a:r>
              <a:rPr lang="da-DK" b="1" dirty="0"/>
              <a:t> </a:t>
            </a:r>
            <a:r>
              <a:rPr lang="da-DK" b="1" dirty="0" err="1"/>
              <a:t>blítt</a:t>
            </a:r>
            <a:r>
              <a:rPr lang="da-DK" b="1" dirty="0"/>
              <a:t>:</a:t>
            </a:r>
          </a:p>
          <a:p>
            <a:r>
              <a:rPr lang="da-DK" b="1" dirty="0"/>
              <a:t>«Halleluja, hosianna!</a:t>
            </a:r>
          </a:p>
          <a:p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friður</a:t>
            </a:r>
            <a:r>
              <a:rPr lang="da-DK" b="1" dirty="0"/>
              <a:t> </a:t>
            </a:r>
            <a:r>
              <a:rPr lang="da-DK" b="1" dirty="0" err="1"/>
              <a:t>yvir</a:t>
            </a:r>
            <a:r>
              <a:rPr lang="da-DK" b="1" dirty="0"/>
              <a:t> </a:t>
            </a:r>
            <a:r>
              <a:rPr lang="da-DK" b="1" dirty="0" err="1"/>
              <a:t>verøld</a:t>
            </a:r>
            <a:r>
              <a:rPr lang="da-DK" b="1" dirty="0"/>
              <a:t> </a:t>
            </a:r>
            <a:r>
              <a:rPr lang="da-DK" b="1" dirty="0" err="1"/>
              <a:t>vítt</a:t>
            </a:r>
            <a:r>
              <a:rPr lang="da-DK" b="1" dirty="0"/>
              <a:t>!</a:t>
            </a:r>
          </a:p>
          <a:p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tokki</a:t>
            </a:r>
            <a:r>
              <a:rPr lang="da-DK" b="1" dirty="0"/>
              <a:t> </a:t>
            </a:r>
            <a:r>
              <a:rPr lang="da-DK" b="1" dirty="0" err="1"/>
              <a:t>millum</a:t>
            </a:r>
            <a:r>
              <a:rPr lang="da-DK" b="1" dirty="0"/>
              <a:t> manna!</a:t>
            </a:r>
          </a:p>
          <a:p>
            <a:r>
              <a:rPr lang="da-DK" b="1" dirty="0"/>
              <a:t>Og </a:t>
            </a:r>
            <a:r>
              <a:rPr lang="da-DK" b="1" dirty="0" err="1"/>
              <a:t>heiður</a:t>
            </a:r>
            <a:r>
              <a:rPr lang="da-DK" b="1" dirty="0"/>
              <a:t> </a:t>
            </a:r>
            <a:r>
              <a:rPr lang="da-DK" b="1" dirty="0" err="1"/>
              <a:t>veri</a:t>
            </a:r>
            <a:r>
              <a:rPr lang="da-DK" b="1" dirty="0"/>
              <a:t> </a:t>
            </a:r>
            <a:r>
              <a:rPr lang="da-DK" b="1" dirty="0" err="1"/>
              <a:t>himladrott</a:t>
            </a:r>
            <a:r>
              <a:rPr lang="da-DK" b="1" dirty="0"/>
              <a:t>'!»</a:t>
            </a:r>
          </a:p>
          <a:p>
            <a:r>
              <a:rPr lang="da-DK" b="1" dirty="0"/>
              <a:t>Men </a:t>
            </a:r>
            <a:r>
              <a:rPr lang="da-DK" b="1" dirty="0" err="1"/>
              <a:t>hirðarnir</a:t>
            </a:r>
            <a:r>
              <a:rPr lang="da-DK" b="1" dirty="0"/>
              <a:t> sær </a:t>
            </a:r>
            <a:r>
              <a:rPr lang="da-DK" b="1" dirty="0" err="1"/>
              <a:t>skunda</a:t>
            </a:r>
            <a:r>
              <a:rPr lang="da-DK" b="1" dirty="0"/>
              <a:t> </a:t>
            </a:r>
            <a:r>
              <a:rPr lang="da-DK" b="1" dirty="0" err="1"/>
              <a:t>brátt</a:t>
            </a:r>
            <a:endParaRPr lang="da-DK" b="1" dirty="0"/>
          </a:p>
          <a:p>
            <a:r>
              <a:rPr lang="da-DK" b="1" dirty="0" err="1"/>
              <a:t>sín</a:t>
            </a:r>
            <a:r>
              <a:rPr lang="da-DK" b="1" dirty="0"/>
              <a:t> </a:t>
            </a:r>
            <a:r>
              <a:rPr lang="da-DK" b="1" dirty="0" err="1"/>
              <a:t>frelsara</a:t>
            </a:r>
            <a:r>
              <a:rPr lang="da-DK" b="1" dirty="0"/>
              <a:t> at </a:t>
            </a:r>
            <a:r>
              <a:rPr lang="da-DK" b="1" dirty="0" err="1"/>
              <a:t>skoða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5. </a:t>
            </a:r>
            <a:r>
              <a:rPr lang="da-DK" b="1" dirty="0" err="1"/>
              <a:t>Takk</a:t>
            </a:r>
            <a:r>
              <a:rPr lang="da-DK" b="1" dirty="0"/>
              <a:t> </a:t>
            </a:r>
            <a:r>
              <a:rPr lang="da-DK" b="1" dirty="0" err="1"/>
              <a:t>fái</a:t>
            </a:r>
            <a:r>
              <a:rPr lang="da-DK" b="1" dirty="0"/>
              <a:t> </a:t>
            </a:r>
            <a:r>
              <a:rPr lang="da-DK" b="1" dirty="0" err="1"/>
              <a:t>fyri</a:t>
            </a:r>
            <a:r>
              <a:rPr lang="da-DK" b="1" dirty="0"/>
              <a:t> </a:t>
            </a:r>
            <a:r>
              <a:rPr lang="da-DK" b="1" dirty="0" err="1"/>
              <a:t>jólaboð</a:t>
            </a:r>
            <a:r>
              <a:rPr lang="da-DK" b="1" dirty="0"/>
              <a:t>,</a:t>
            </a:r>
          </a:p>
          <a:p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einglaherur</a:t>
            </a:r>
            <a:r>
              <a:rPr lang="da-DK" b="1" dirty="0"/>
              <a:t> </a:t>
            </a:r>
            <a:r>
              <a:rPr lang="da-DK" b="1" dirty="0" err="1"/>
              <a:t>ljósi</a:t>
            </a:r>
            <a:r>
              <a:rPr lang="da-DK" b="1" dirty="0"/>
              <a:t>!</a:t>
            </a:r>
          </a:p>
          <a:p>
            <a:r>
              <a:rPr lang="da-DK" b="1" dirty="0" err="1"/>
              <a:t>Takk</a:t>
            </a:r>
            <a:r>
              <a:rPr lang="da-DK" b="1" dirty="0"/>
              <a:t>, </a:t>
            </a:r>
            <a:r>
              <a:rPr lang="da-DK" b="1" dirty="0" err="1"/>
              <a:t>Guð</a:t>
            </a:r>
            <a:r>
              <a:rPr lang="da-DK" b="1" dirty="0"/>
              <a:t>, sum </a:t>
            </a:r>
            <a:r>
              <a:rPr lang="da-DK" b="1" dirty="0" err="1"/>
              <a:t>elskar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 so!</a:t>
            </a:r>
          </a:p>
          <a:p>
            <a:r>
              <a:rPr lang="da-DK" b="1" dirty="0" err="1"/>
              <a:t>Takk</a:t>
            </a:r>
            <a:r>
              <a:rPr lang="da-DK" b="1" dirty="0"/>
              <a:t>, </a:t>
            </a:r>
            <a:r>
              <a:rPr lang="da-DK" b="1" dirty="0" err="1"/>
              <a:t>barnið</a:t>
            </a:r>
            <a:r>
              <a:rPr lang="da-DK" b="1" dirty="0"/>
              <a:t> </a:t>
            </a:r>
            <a:r>
              <a:rPr lang="da-DK" b="1" dirty="0" err="1"/>
              <a:t>føtt</a:t>
            </a:r>
            <a:r>
              <a:rPr lang="da-DK" b="1" dirty="0"/>
              <a:t> í </a:t>
            </a:r>
            <a:r>
              <a:rPr lang="da-DK" b="1" dirty="0" err="1"/>
              <a:t>fjósi</a:t>
            </a:r>
            <a:r>
              <a:rPr lang="da-DK" b="1" dirty="0"/>
              <a:t>!</a:t>
            </a:r>
          </a:p>
          <a:p>
            <a:r>
              <a:rPr lang="da-DK" b="1" dirty="0"/>
              <a:t>So </a:t>
            </a:r>
            <a:r>
              <a:rPr lang="da-DK" b="1" dirty="0" err="1"/>
              <a:t>lítillátin</a:t>
            </a:r>
            <a:r>
              <a:rPr lang="da-DK" b="1" dirty="0"/>
              <a:t>, Harri </a:t>
            </a:r>
            <a:r>
              <a:rPr lang="da-DK" b="1" dirty="0" err="1"/>
              <a:t>mín</a:t>
            </a:r>
            <a:r>
              <a:rPr lang="da-DK" b="1" dirty="0"/>
              <a:t>,</a:t>
            </a:r>
          </a:p>
          <a:p>
            <a:r>
              <a:rPr lang="da-DK" b="1" dirty="0" err="1"/>
              <a:t>tú</a:t>
            </a:r>
            <a:r>
              <a:rPr lang="da-DK" b="1" dirty="0"/>
              <a:t> vart, -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heim</a:t>
            </a:r>
            <a:r>
              <a:rPr lang="da-DK" b="1" dirty="0"/>
              <a:t> </a:t>
            </a:r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heiður</a:t>
            </a:r>
            <a:r>
              <a:rPr lang="da-DK" b="1" dirty="0"/>
              <a:t> </a:t>
            </a:r>
            <a:r>
              <a:rPr lang="da-DK" b="1" dirty="0" err="1"/>
              <a:t>tín</a:t>
            </a:r>
            <a:endParaRPr lang="da-DK" b="1" dirty="0"/>
          </a:p>
          <a:p>
            <a:r>
              <a:rPr lang="da-DK" b="1" dirty="0" err="1"/>
              <a:t>ótaldar</a:t>
            </a:r>
            <a:r>
              <a:rPr lang="da-DK" b="1" dirty="0"/>
              <a:t> </a:t>
            </a:r>
            <a:r>
              <a:rPr lang="da-DK" b="1" dirty="0" err="1"/>
              <a:t>tungur</a:t>
            </a:r>
            <a:r>
              <a:rPr lang="da-DK" b="1" dirty="0"/>
              <a:t> </a:t>
            </a:r>
            <a:r>
              <a:rPr lang="da-DK" b="1" dirty="0" err="1"/>
              <a:t>bera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6. Sum </a:t>
            </a:r>
            <a:r>
              <a:rPr lang="da-DK" b="1" dirty="0" err="1"/>
              <a:t>hirðarnir</a:t>
            </a:r>
            <a:r>
              <a:rPr lang="da-DK" b="1" dirty="0"/>
              <a:t> eg </a:t>
            </a:r>
            <a:r>
              <a:rPr lang="da-DK" b="1" dirty="0" err="1"/>
              <a:t>fara</a:t>
            </a:r>
            <a:r>
              <a:rPr lang="da-DK" b="1" dirty="0"/>
              <a:t> vil</a:t>
            </a:r>
          </a:p>
          <a:p>
            <a:r>
              <a:rPr lang="da-DK" b="1" dirty="0" err="1"/>
              <a:t>mín</a:t>
            </a:r>
            <a:r>
              <a:rPr lang="da-DK" b="1" dirty="0"/>
              <a:t> </a:t>
            </a:r>
            <a:r>
              <a:rPr lang="da-DK" b="1" dirty="0" err="1"/>
              <a:t>frelsara</a:t>
            </a:r>
            <a:r>
              <a:rPr lang="da-DK" b="1" dirty="0"/>
              <a:t> at </a:t>
            </a:r>
            <a:r>
              <a:rPr lang="da-DK" b="1" dirty="0" err="1"/>
              <a:t>finna</a:t>
            </a:r>
            <a:r>
              <a:rPr lang="da-DK" b="1" dirty="0"/>
              <a:t>;</a:t>
            </a:r>
          </a:p>
          <a:p>
            <a:r>
              <a:rPr lang="da-DK" b="1" dirty="0"/>
              <a:t>hans </a:t>
            </a:r>
            <a:r>
              <a:rPr lang="da-DK" b="1" dirty="0" err="1"/>
              <a:t>kærleiki</a:t>
            </a:r>
            <a:r>
              <a:rPr lang="da-DK" b="1" dirty="0"/>
              <a:t> mær </a:t>
            </a:r>
            <a:r>
              <a:rPr lang="da-DK" b="1" dirty="0" err="1"/>
              <a:t>hjálpir</a:t>
            </a:r>
            <a:r>
              <a:rPr lang="da-DK" b="1" dirty="0"/>
              <a:t> til</a:t>
            </a:r>
          </a:p>
          <a:p>
            <a:r>
              <a:rPr lang="da-DK" b="1" dirty="0" err="1"/>
              <a:t>tann</a:t>
            </a:r>
            <a:r>
              <a:rPr lang="da-DK" b="1" dirty="0"/>
              <a:t> </a:t>
            </a:r>
            <a:r>
              <a:rPr lang="da-DK" b="1" dirty="0" err="1"/>
              <a:t>frið</a:t>
            </a:r>
            <a:r>
              <a:rPr lang="da-DK" b="1" dirty="0"/>
              <a:t>, </a:t>
            </a:r>
            <a:r>
              <a:rPr lang="da-DK" b="1" dirty="0" err="1"/>
              <a:t>ið</a:t>
            </a:r>
            <a:r>
              <a:rPr lang="da-DK" b="1" dirty="0"/>
              <a:t> eg vil </a:t>
            </a:r>
            <a:r>
              <a:rPr lang="da-DK" b="1" dirty="0" err="1"/>
              <a:t>vinna</a:t>
            </a:r>
            <a:r>
              <a:rPr lang="da-DK" b="1" dirty="0"/>
              <a:t>.</a:t>
            </a:r>
          </a:p>
          <a:p>
            <a:r>
              <a:rPr lang="da-DK" b="1" dirty="0"/>
              <a:t>Hans </a:t>
            </a:r>
            <a:r>
              <a:rPr lang="da-DK" b="1" dirty="0" err="1"/>
              <a:t>jólaboð</a:t>
            </a:r>
            <a:r>
              <a:rPr lang="da-DK" b="1" dirty="0"/>
              <a:t> er </a:t>
            </a:r>
            <a:r>
              <a:rPr lang="da-DK" b="1" dirty="0" err="1"/>
              <a:t>besta</a:t>
            </a:r>
            <a:r>
              <a:rPr lang="da-DK" b="1" dirty="0"/>
              <a:t> </a:t>
            </a:r>
            <a:r>
              <a:rPr lang="da-DK" b="1" dirty="0" err="1"/>
              <a:t>troyst</a:t>
            </a:r>
            <a:r>
              <a:rPr lang="da-DK" b="1" dirty="0"/>
              <a:t>;</a:t>
            </a:r>
          </a:p>
          <a:p>
            <a:r>
              <a:rPr lang="da-DK" b="1" dirty="0"/>
              <a:t>av </a:t>
            </a:r>
            <a:r>
              <a:rPr lang="da-DK" b="1" dirty="0" err="1"/>
              <a:t>syndaskuldum</a:t>
            </a:r>
            <a:r>
              <a:rPr lang="da-DK" b="1" dirty="0"/>
              <a:t> </a:t>
            </a:r>
            <a:r>
              <a:rPr lang="da-DK" b="1" dirty="0" err="1"/>
              <a:t>sál</a:t>
            </a:r>
            <a:r>
              <a:rPr lang="da-DK" b="1" dirty="0"/>
              <a:t> </a:t>
            </a:r>
            <a:r>
              <a:rPr lang="da-DK" b="1" dirty="0" err="1"/>
              <a:t>mín</a:t>
            </a:r>
            <a:r>
              <a:rPr lang="da-DK" b="1" dirty="0"/>
              <a:t> </a:t>
            </a:r>
            <a:r>
              <a:rPr lang="da-DK" b="1" dirty="0" err="1"/>
              <a:t>loyst</a:t>
            </a:r>
            <a:endParaRPr lang="da-DK" b="1" dirty="0"/>
          </a:p>
          <a:p>
            <a:r>
              <a:rPr lang="da-DK" b="1" dirty="0" err="1"/>
              <a:t>mót</a:t>
            </a:r>
            <a:r>
              <a:rPr lang="da-DK" b="1" dirty="0"/>
              <a:t> </a:t>
            </a:r>
            <a:r>
              <a:rPr lang="da-DK" b="1" dirty="0" err="1"/>
              <a:t>himli</a:t>
            </a:r>
            <a:r>
              <a:rPr lang="da-DK" b="1" dirty="0"/>
              <a:t> </a:t>
            </a:r>
            <a:r>
              <a:rPr lang="da-DK" b="1" dirty="0" err="1"/>
              <a:t>seg</a:t>
            </a:r>
            <a:r>
              <a:rPr lang="da-DK" b="1" dirty="0"/>
              <a:t> </a:t>
            </a:r>
            <a:r>
              <a:rPr lang="da-DK" b="1" dirty="0" err="1"/>
              <a:t>kann</a:t>
            </a:r>
            <a:r>
              <a:rPr lang="da-DK" b="1" dirty="0"/>
              <a:t> </a:t>
            </a:r>
            <a:r>
              <a:rPr lang="da-DK" b="1" dirty="0" err="1"/>
              <a:t>hevja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 err="1"/>
              <a:t>Mikkjal</a:t>
            </a:r>
            <a:r>
              <a:rPr lang="da-DK" b="1" i="1" dirty="0"/>
              <a:t> á </a:t>
            </a:r>
            <a:r>
              <a:rPr lang="da-DK" b="1" i="1" dirty="0" err="1"/>
              <a:t>Ryggi</a:t>
            </a:r>
            <a:r>
              <a:rPr lang="da-DK" b="1" i="1" dirty="0"/>
              <a:t>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314.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2E377A8-19DE-469F-8FD3-26043BE988A0}"/>
</file>

<file path=customXml/itemProps2.xml><?xml version="1.0" encoding="utf-8"?>
<ds:datastoreItem xmlns:ds="http://schemas.openxmlformats.org/officeDocument/2006/customXml" ds:itemID="{8B2A5E5D-C3C7-49C4-831F-00D9F45AF536}"/>
</file>

<file path=customXml/itemProps3.xml><?xml version="1.0" encoding="utf-8"?>
<ds:datastoreItem xmlns:ds="http://schemas.openxmlformats.org/officeDocument/2006/customXml" ds:itemID="{641BB15D-947B-4629-BF36-39897DF8DF51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</Words>
  <Application>Microsoft Office PowerPoint</Application>
  <PresentationFormat>Skærmshow (4:3)</PresentationFormat>
  <Paragraphs>82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2013-01-16T12:39:11Z</dcterms:created>
  <dcterms:modified xsi:type="dcterms:W3CDTF">2013-01-16T12:41:06Z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551400</vt:r8>
  </property>
</Properties>
</file>