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75189-3075-48C3-B1C8-D1F537AF2B3C}" type="datetimeFigureOut">
              <a:rPr lang="da-DK" smtClean="0"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B4246-88EA-4F89-95E7-D28A15E0D5F3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751344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da-DK" b="1" i="0" dirty="0" smtClean="0"/>
              <a:t>192</a:t>
            </a:r>
          </a:p>
          <a:p>
            <a:pPr fontAlgn="t"/>
            <a:r>
              <a:rPr lang="da-DK" b="1" i="0" dirty="0" err="1" smtClean="0"/>
              <a:t>Mín</a:t>
            </a:r>
            <a:r>
              <a:rPr lang="da-DK" b="1" i="0" dirty="0" smtClean="0"/>
              <a:t> Jesus, </a:t>
            </a:r>
            <a:r>
              <a:rPr lang="da-DK" b="1" i="0" dirty="0" err="1" smtClean="0"/>
              <a:t>lat</a:t>
            </a:r>
            <a:r>
              <a:rPr lang="da-DK" b="1" i="0" dirty="0" smtClean="0"/>
              <a:t> </a:t>
            </a:r>
            <a:r>
              <a:rPr lang="da-DK" b="1" i="0" dirty="0" err="1" smtClean="0"/>
              <a:t>mítt</a:t>
            </a:r>
            <a:r>
              <a:rPr lang="da-DK" b="1" i="0" dirty="0" smtClean="0"/>
              <a:t> </a:t>
            </a:r>
            <a:r>
              <a:rPr lang="da-DK" b="1" i="0" dirty="0" err="1" smtClean="0"/>
              <a:t>hjarta</a:t>
            </a:r>
            <a:r>
              <a:rPr lang="da-DK" b="1" i="0" dirty="0" smtClean="0"/>
              <a:t> </a:t>
            </a:r>
            <a:r>
              <a:rPr lang="da-DK" b="1" i="0" dirty="0" err="1" smtClean="0"/>
              <a:t>fá</a:t>
            </a:r>
            <a:endParaRPr lang="da-DK" b="1" i="0" dirty="0" smtClean="0"/>
          </a:p>
          <a:p>
            <a:pPr fontAlgn="t"/>
            <a:r>
              <a:rPr lang="da-DK" b="1" i="0" dirty="0" err="1" smtClean="0"/>
              <a:t>ein</a:t>
            </a:r>
            <a:r>
              <a:rPr lang="da-DK" b="1" i="0" dirty="0" smtClean="0"/>
              <a:t> </a:t>
            </a:r>
            <a:r>
              <a:rPr lang="da-DK" b="1" i="0" dirty="0" err="1" smtClean="0"/>
              <a:t>slíkan</a:t>
            </a:r>
            <a:r>
              <a:rPr lang="da-DK" b="1" i="0" dirty="0" smtClean="0"/>
              <a:t> hug at tær,</a:t>
            </a:r>
          </a:p>
          <a:p>
            <a:pPr fontAlgn="t"/>
            <a:r>
              <a:rPr lang="da-DK" b="1" i="0" dirty="0" smtClean="0"/>
              <a:t>at </a:t>
            </a:r>
            <a:r>
              <a:rPr lang="da-DK" b="1" i="0" dirty="0" err="1" smtClean="0"/>
              <a:t>nátt</a:t>
            </a:r>
            <a:r>
              <a:rPr lang="da-DK" b="1" i="0" dirty="0" smtClean="0"/>
              <a:t> og dag </a:t>
            </a:r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vera</a:t>
            </a:r>
            <a:r>
              <a:rPr lang="da-DK" b="1" i="0" dirty="0" smtClean="0"/>
              <a:t> </a:t>
            </a:r>
            <a:r>
              <a:rPr lang="da-DK" b="1" i="0" dirty="0" err="1" smtClean="0"/>
              <a:t>má</a:t>
            </a:r>
            <a:endParaRPr lang="da-DK" b="1" i="0" dirty="0" smtClean="0"/>
          </a:p>
          <a:p>
            <a:pPr fontAlgn="t"/>
            <a:r>
              <a:rPr lang="da-DK" b="1" i="0" dirty="0" err="1" smtClean="0"/>
              <a:t>ómissandi</a:t>
            </a:r>
            <a:r>
              <a:rPr lang="da-DK" b="1" i="0" dirty="0" smtClean="0"/>
              <a:t> </a:t>
            </a:r>
            <a:r>
              <a:rPr lang="da-DK" b="1" i="0" dirty="0" err="1" smtClean="0"/>
              <a:t>hjá</a:t>
            </a:r>
            <a:r>
              <a:rPr lang="da-DK" b="1" i="0" dirty="0" smtClean="0"/>
              <a:t> mær.</a:t>
            </a:r>
          </a:p>
          <a:p>
            <a:pPr fontAlgn="t"/>
            <a:r>
              <a:rPr lang="da-DK" b="1" i="0" dirty="0" smtClean="0"/>
              <a:t>2. </a:t>
            </a:r>
            <a:r>
              <a:rPr lang="da-DK" b="1" i="0" dirty="0" err="1" smtClean="0"/>
              <a:t>Tá</a:t>
            </a:r>
            <a:r>
              <a:rPr lang="da-DK" b="1" i="0" dirty="0" smtClean="0"/>
              <a:t> fer </a:t>
            </a:r>
            <a:r>
              <a:rPr lang="da-DK" b="1" i="0" dirty="0" err="1" smtClean="0"/>
              <a:t>mín</a:t>
            </a:r>
            <a:r>
              <a:rPr lang="da-DK" b="1" i="0" dirty="0" smtClean="0"/>
              <a:t> </a:t>
            </a:r>
            <a:r>
              <a:rPr lang="da-DK" b="1" i="0" dirty="0" err="1" smtClean="0"/>
              <a:t>náðitíð</a:t>
            </a:r>
            <a:r>
              <a:rPr lang="da-DK" b="1" i="0" dirty="0" smtClean="0"/>
              <a:t> og stund</a:t>
            </a:r>
          </a:p>
          <a:p>
            <a:pPr fontAlgn="t"/>
            <a:r>
              <a:rPr lang="da-DK" b="1" i="0" dirty="0" smtClean="0"/>
              <a:t>so sæl og </a:t>
            </a:r>
            <a:r>
              <a:rPr lang="da-DK" b="1" i="0" dirty="0" err="1" smtClean="0"/>
              <a:t>góð</a:t>
            </a:r>
            <a:r>
              <a:rPr lang="da-DK" b="1" i="0" dirty="0" smtClean="0"/>
              <a:t> og </a:t>
            </a:r>
            <a:r>
              <a:rPr lang="da-DK" b="1" i="0" dirty="0" err="1" smtClean="0"/>
              <a:t>glað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tí</a:t>
            </a:r>
            <a:r>
              <a:rPr lang="da-DK" b="1" i="0" dirty="0" smtClean="0"/>
              <a:t> at </a:t>
            </a:r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kemur</a:t>
            </a:r>
            <a:r>
              <a:rPr lang="da-DK" b="1" i="0" dirty="0" smtClean="0"/>
              <a:t> á </a:t>
            </a:r>
            <a:r>
              <a:rPr lang="da-DK" b="1" i="0" dirty="0" err="1" smtClean="0"/>
              <a:t>mín</a:t>
            </a:r>
            <a:r>
              <a:rPr lang="da-DK" b="1" i="0" dirty="0" smtClean="0"/>
              <a:t> fund,</a:t>
            </a:r>
          </a:p>
          <a:p>
            <a:pPr fontAlgn="t"/>
            <a:r>
              <a:rPr lang="da-DK" b="1" i="0" dirty="0" smtClean="0"/>
              <a:t>mær </a:t>
            </a:r>
            <a:r>
              <a:rPr lang="da-DK" b="1" i="0" dirty="0" err="1" smtClean="0"/>
              <a:t>signar</a:t>
            </a:r>
            <a:r>
              <a:rPr lang="da-DK" b="1" i="0" dirty="0" smtClean="0"/>
              <a:t> </a:t>
            </a:r>
            <a:r>
              <a:rPr lang="da-DK" b="1" i="0" dirty="0" err="1" smtClean="0"/>
              <a:t>hvønn</a:t>
            </a:r>
            <a:r>
              <a:rPr lang="da-DK" b="1" i="0" dirty="0" smtClean="0"/>
              <a:t> </a:t>
            </a:r>
            <a:r>
              <a:rPr lang="da-DK" b="1" i="0" dirty="0" err="1" smtClean="0"/>
              <a:t>ein</a:t>
            </a:r>
            <a:r>
              <a:rPr lang="da-DK" b="1" i="0" dirty="0" smtClean="0"/>
              <a:t> dag.</a:t>
            </a:r>
          </a:p>
          <a:p>
            <a:pPr fontAlgn="t"/>
            <a:r>
              <a:rPr lang="da-DK" b="1" i="0" dirty="0" smtClean="0"/>
              <a:t>3. </a:t>
            </a:r>
            <a:r>
              <a:rPr lang="da-DK" b="1" i="0" dirty="0" err="1" smtClean="0"/>
              <a:t>Mítt</a:t>
            </a:r>
            <a:r>
              <a:rPr lang="da-DK" b="1" i="0" dirty="0" smtClean="0"/>
              <a:t> </a:t>
            </a:r>
            <a:r>
              <a:rPr lang="da-DK" b="1" i="0" dirty="0" err="1" smtClean="0"/>
              <a:t>hjarta</a:t>
            </a:r>
            <a:r>
              <a:rPr lang="da-DK" b="1" i="0" dirty="0" smtClean="0"/>
              <a:t>, </a:t>
            </a:r>
            <a:r>
              <a:rPr lang="da-DK" b="1" i="0" dirty="0" err="1" smtClean="0"/>
              <a:t>tá</a:t>
            </a:r>
            <a:r>
              <a:rPr lang="da-DK" b="1" i="0" dirty="0" smtClean="0"/>
              <a:t> </a:t>
            </a:r>
            <a:r>
              <a:rPr lang="da-DK" b="1" i="0" dirty="0" err="1" smtClean="0"/>
              <a:t>tað</a:t>
            </a:r>
            <a:r>
              <a:rPr lang="da-DK" b="1" i="0" dirty="0" smtClean="0"/>
              <a:t> </a:t>
            </a:r>
            <a:r>
              <a:rPr lang="da-DK" b="1" i="0" dirty="0" err="1" smtClean="0"/>
              <a:t>aftnar</a:t>
            </a:r>
            <a:r>
              <a:rPr lang="da-DK" b="1" i="0" dirty="0" smtClean="0"/>
              <a:t> her,</a:t>
            </a:r>
          </a:p>
          <a:p>
            <a:pPr fontAlgn="t"/>
            <a:r>
              <a:rPr lang="da-DK" b="1" i="0" dirty="0" smtClean="0"/>
              <a:t>skal </a:t>
            </a:r>
            <a:r>
              <a:rPr lang="da-DK" b="1" i="0" dirty="0" err="1" smtClean="0"/>
              <a:t>hvíla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títt</a:t>
            </a:r>
            <a:r>
              <a:rPr lang="da-DK" b="1" i="0" dirty="0" smtClean="0"/>
              <a:t> navn,</a:t>
            </a:r>
          </a:p>
          <a:p>
            <a:pPr fontAlgn="t"/>
            <a:r>
              <a:rPr lang="da-DK" b="1" i="0" dirty="0" smtClean="0"/>
              <a:t>og </a:t>
            </a:r>
            <a:r>
              <a:rPr lang="da-DK" b="1" i="0" dirty="0" err="1" smtClean="0"/>
              <a:t>tá</a:t>
            </a:r>
            <a:r>
              <a:rPr lang="da-DK" b="1" i="0" dirty="0" smtClean="0"/>
              <a:t> </a:t>
            </a:r>
            <a:r>
              <a:rPr lang="da-DK" b="1" i="0" dirty="0" err="1" smtClean="0"/>
              <a:t>mín</a:t>
            </a:r>
            <a:r>
              <a:rPr lang="da-DK" b="1" i="0" dirty="0" smtClean="0"/>
              <a:t> </a:t>
            </a:r>
            <a:r>
              <a:rPr lang="da-DK" b="1" i="0" dirty="0" err="1" smtClean="0"/>
              <a:t>sól</a:t>
            </a:r>
            <a:r>
              <a:rPr lang="da-DK" b="1" i="0" dirty="0" smtClean="0"/>
              <a:t> til </a:t>
            </a:r>
            <a:r>
              <a:rPr lang="da-DK" b="1" i="0" dirty="0" err="1" smtClean="0"/>
              <a:t>viðar</a:t>
            </a:r>
            <a:r>
              <a:rPr lang="da-DK" b="1" i="0" dirty="0" smtClean="0"/>
              <a:t> fer,</a:t>
            </a:r>
          </a:p>
          <a:p>
            <a:pPr fontAlgn="t"/>
            <a:r>
              <a:rPr lang="da-DK" b="1" i="0" dirty="0" smtClean="0"/>
              <a:t>eg </a:t>
            </a:r>
            <a:r>
              <a:rPr lang="da-DK" b="1" i="0" dirty="0" err="1" smtClean="0"/>
              <a:t>leggist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tín</a:t>
            </a:r>
            <a:r>
              <a:rPr lang="da-DK" b="1" i="0" dirty="0" smtClean="0"/>
              <a:t> favn.</a:t>
            </a:r>
          </a:p>
          <a:p>
            <a:pPr fontAlgn="t"/>
            <a:r>
              <a:rPr lang="da-DK" b="1" i="0" dirty="0" smtClean="0"/>
              <a:t>4. O, </a:t>
            </a:r>
            <a:r>
              <a:rPr lang="da-DK" b="1" i="0" dirty="0" err="1" smtClean="0"/>
              <a:t>leið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meg</a:t>
            </a:r>
            <a:r>
              <a:rPr lang="da-DK" b="1" i="0" dirty="0" smtClean="0"/>
              <a:t> </a:t>
            </a:r>
            <a:r>
              <a:rPr lang="da-DK" b="1" i="0" dirty="0" err="1" smtClean="0"/>
              <a:t>tá</a:t>
            </a:r>
            <a:r>
              <a:rPr lang="da-DK" b="1" i="0" dirty="0" smtClean="0"/>
              <a:t> </a:t>
            </a:r>
            <a:r>
              <a:rPr lang="da-DK" b="1" i="0" dirty="0" err="1" smtClean="0"/>
              <a:t>frá</a:t>
            </a:r>
            <a:r>
              <a:rPr lang="da-DK" b="1" i="0" dirty="0" smtClean="0"/>
              <a:t> synd og sorg</a:t>
            </a:r>
          </a:p>
          <a:p>
            <a:pPr fontAlgn="t"/>
            <a:r>
              <a:rPr lang="da-DK" b="1" i="0" dirty="0" smtClean="0"/>
              <a:t>í </a:t>
            </a:r>
            <a:r>
              <a:rPr lang="da-DK" b="1" i="0" dirty="0" err="1" smtClean="0"/>
              <a:t>hvítum</a:t>
            </a:r>
            <a:r>
              <a:rPr lang="da-DK" b="1" i="0" dirty="0" smtClean="0"/>
              <a:t> </a:t>
            </a:r>
            <a:r>
              <a:rPr lang="da-DK" b="1" i="0" dirty="0" err="1" smtClean="0"/>
              <a:t>rættferðskrúð</a:t>
            </a:r>
            <a:endParaRPr lang="da-DK" b="1" i="0" dirty="0" smtClean="0"/>
          </a:p>
          <a:p>
            <a:pPr fontAlgn="t"/>
            <a:r>
              <a:rPr lang="da-DK" b="1" i="0" dirty="0" smtClean="0"/>
              <a:t>til </a:t>
            </a:r>
            <a:r>
              <a:rPr lang="da-DK" b="1" i="0" dirty="0" err="1" smtClean="0"/>
              <a:t>himmiríkis</a:t>
            </a:r>
            <a:r>
              <a:rPr lang="da-DK" b="1" i="0" dirty="0" smtClean="0"/>
              <a:t> </a:t>
            </a:r>
            <a:r>
              <a:rPr lang="da-DK" b="1" i="0" dirty="0" err="1" smtClean="0"/>
              <a:t>glæstriborg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til </a:t>
            </a:r>
            <a:r>
              <a:rPr lang="da-DK" b="1" i="0" dirty="0" err="1" smtClean="0"/>
              <a:t>dýrd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himnabú</a:t>
            </a:r>
            <a:r>
              <a:rPr lang="da-DK" b="1" i="0" dirty="0" smtClean="0"/>
              <a:t>.</a:t>
            </a:r>
            <a:endParaRPr lang="da-DK" b="1" i="0" smtClean="0"/>
          </a:p>
          <a:p>
            <a:pPr fontAlgn="t"/>
            <a:endParaRPr lang="da-DK" b="1" i="0" dirty="0" smtClean="0"/>
          </a:p>
          <a:p>
            <a:pPr fontAlgn="t"/>
            <a:r>
              <a:rPr lang="da-DK" b="1" i="1" dirty="0" smtClean="0"/>
              <a:t>Bjørn Lund 1764. J. Dahl 1925.</a:t>
            </a:r>
            <a:endParaRPr lang="da-DK" b="1" i="0" dirty="0" smtClean="0"/>
          </a:p>
          <a:p>
            <a:pPr fontAlgn="t"/>
            <a:r>
              <a:rPr lang="da-DK" b="1" i="1" dirty="0" smtClean="0"/>
              <a:t>Lag: </a:t>
            </a:r>
            <a:r>
              <a:rPr lang="da-DK" b="1" i="1" dirty="0" err="1" smtClean="0"/>
              <a:t>Sl</a:t>
            </a:r>
            <a:r>
              <a:rPr lang="da-DK" b="1" i="1" dirty="0" smtClean="0"/>
              <a:t>. 227 a og b.</a:t>
            </a:r>
            <a:endParaRPr lang="da-DK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C2DE96-5565-4717-B003-D4C42FF9B7C4}"/>
</file>

<file path=customXml/itemProps2.xml><?xml version="1.0" encoding="utf-8"?>
<ds:datastoreItem xmlns:ds="http://schemas.openxmlformats.org/officeDocument/2006/customXml" ds:itemID="{498481FC-D1A4-4AC0-B5EE-DE87FB662693}"/>
</file>

<file path=customXml/itemProps3.xml><?xml version="1.0" encoding="utf-8"?>
<ds:datastoreItem xmlns:ds="http://schemas.openxmlformats.org/officeDocument/2006/customXml" ds:itemID="{E8AE3C6F-9533-420F-B67A-1210DFBED35C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125</Words>
  <Application>Microsoft Office PowerPoint</Application>
  <PresentationFormat>Skærmshow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2013-01-14T13:25:23Z</dcterms:created>
  <dcterms:modified xsi:type="dcterms:W3CDTF">2013-01-14T13:31:26Z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556000</vt:r8>
  </property>
</Properties>
</file>