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3A6E-D3EC-4DE8-9F3F-98E93F984714}" type="datetimeFigureOut">
              <a:rPr lang="da-DK" smtClean="0"/>
              <a:t>23-02-2022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D1379-DD42-44E1-B349-5C88679C49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9398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3A6E-D3EC-4DE8-9F3F-98E93F984714}" type="datetimeFigureOut">
              <a:rPr lang="da-DK" smtClean="0"/>
              <a:t>23-02-2022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D1379-DD42-44E1-B349-5C88679C49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424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3A6E-D3EC-4DE8-9F3F-98E93F984714}" type="datetimeFigureOut">
              <a:rPr lang="da-DK" smtClean="0"/>
              <a:t>23-02-2022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D1379-DD42-44E1-B349-5C88679C49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3354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3A6E-D3EC-4DE8-9F3F-98E93F984714}" type="datetimeFigureOut">
              <a:rPr lang="da-DK" smtClean="0"/>
              <a:t>23-02-2022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D1379-DD42-44E1-B349-5C88679C49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688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3A6E-D3EC-4DE8-9F3F-98E93F984714}" type="datetimeFigureOut">
              <a:rPr lang="da-DK" smtClean="0"/>
              <a:t>23-02-2022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D1379-DD42-44E1-B349-5C88679C49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125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3A6E-D3EC-4DE8-9F3F-98E93F984714}" type="datetimeFigureOut">
              <a:rPr lang="da-DK" smtClean="0"/>
              <a:t>23-02-2022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D1379-DD42-44E1-B349-5C88679C49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72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3A6E-D3EC-4DE8-9F3F-98E93F984714}" type="datetimeFigureOut">
              <a:rPr lang="da-DK" smtClean="0"/>
              <a:t>23-02-2022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D1379-DD42-44E1-B349-5C88679C49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467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3A6E-D3EC-4DE8-9F3F-98E93F984714}" type="datetimeFigureOut">
              <a:rPr lang="da-DK" smtClean="0"/>
              <a:t>23-02-2022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D1379-DD42-44E1-B349-5C88679C49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8351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3A6E-D3EC-4DE8-9F3F-98E93F984714}" type="datetimeFigureOut">
              <a:rPr lang="da-DK" smtClean="0"/>
              <a:t>23-02-2022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D1379-DD42-44E1-B349-5C88679C49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7539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3A6E-D3EC-4DE8-9F3F-98E93F984714}" type="datetimeFigureOut">
              <a:rPr lang="da-DK" smtClean="0"/>
              <a:t>23-02-2022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D1379-DD42-44E1-B349-5C88679C49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0766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3A6E-D3EC-4DE8-9F3F-98E93F984714}" type="datetimeFigureOut">
              <a:rPr lang="da-DK" smtClean="0"/>
              <a:t>23-02-2022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D1379-DD42-44E1-B349-5C88679C49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5749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03A6E-D3EC-4DE8-9F3F-98E93F984714}" type="datetimeFigureOut">
              <a:rPr lang="da-DK" smtClean="0"/>
              <a:t>23-02-2022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D1379-DD42-44E1-B349-5C88679C49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020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63418" y="474098"/>
            <a:ext cx="7906327" cy="5269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o-FO" sz="4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Svartaklukkan </a:t>
            </a:r>
            <a:r>
              <a:rPr lang="fo-FO" sz="45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Barabas</a:t>
            </a:r>
            <a:endParaRPr lang="da-DK" sz="4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o-FO" sz="4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Fitt, men spælir bara bass</a:t>
            </a:r>
            <a:endParaRPr lang="da-DK" sz="4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o-FO" sz="4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Vinur besti eitur Mass</a:t>
            </a:r>
            <a:endParaRPr lang="da-DK" sz="4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o-FO" sz="4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Saman spæla bara jazz</a:t>
            </a:r>
            <a:endParaRPr lang="da-DK" sz="4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o-FO" sz="4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Svartaklukkan </a:t>
            </a:r>
            <a:r>
              <a:rPr lang="fo-FO" sz="45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Barabas</a:t>
            </a:r>
            <a:endParaRPr lang="da-DK" sz="4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o-F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fo-F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  <p:pic>
        <p:nvPicPr>
          <p:cNvPr id="1026" name="Picture 2" descr="barab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436" y="2684780"/>
            <a:ext cx="5698837" cy="396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530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63418" y="474098"/>
            <a:ext cx="7906327" cy="7256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o-FO" sz="4500" dirty="0"/>
              <a:t>Veðurhanin Helgi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/>
              <a:t>Vanur er at telgja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/>
              <a:t>Knívin góðan hvessir sær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 err="1"/>
              <a:t>Telgjur</a:t>
            </a:r>
            <a:r>
              <a:rPr lang="fo-FO" sz="4500" dirty="0"/>
              <a:t> síðan hønur tvær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/>
              <a:t>Veðurhanin Helgi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fo-FO" sz="4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sz="4500" dirty="0"/>
          </a:p>
        </p:txBody>
      </p:sp>
      <p:pic>
        <p:nvPicPr>
          <p:cNvPr id="1026" name="Picture 2" descr="barab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436" y="2684780"/>
            <a:ext cx="5698837" cy="396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73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63418" y="474098"/>
            <a:ext cx="7906327" cy="5178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o-FO" sz="4500" dirty="0" err="1"/>
              <a:t>Veggjatutlið</a:t>
            </a:r>
            <a:r>
              <a:rPr lang="fo-FO" sz="4500" dirty="0"/>
              <a:t> Líggjas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/>
              <a:t>Og so gamli </a:t>
            </a:r>
            <a:r>
              <a:rPr lang="fo-FO" sz="4500" dirty="0" err="1"/>
              <a:t>brumbas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/>
              <a:t>Saman høvdu lítið kór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/>
              <a:t>Men so alt í vaskið fór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 err="1"/>
              <a:t>Veggjatutlið</a:t>
            </a:r>
            <a:r>
              <a:rPr lang="fo-FO" sz="4500" dirty="0"/>
              <a:t> Líggjas</a:t>
            </a:r>
            <a:endParaRPr lang="da-DK" sz="4500" dirty="0"/>
          </a:p>
        </p:txBody>
      </p:sp>
      <p:pic>
        <p:nvPicPr>
          <p:cNvPr id="1026" name="Picture 2" descr="barab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436" y="2684780"/>
            <a:ext cx="5698837" cy="396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418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63418" y="474098"/>
            <a:ext cx="7906327" cy="7256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o-FO" sz="4500" dirty="0"/>
              <a:t>Nú er nokk um bass jazz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/>
              <a:t>Hetta er alt bert tvass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/>
              <a:t>Hanin upp á </a:t>
            </a:r>
            <a:r>
              <a:rPr lang="fo-FO" sz="4500" dirty="0" err="1"/>
              <a:t>mønutind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/>
              <a:t>Hugsar bert um regn og vind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/>
              <a:t>Nú er nokk um bass jazz</a:t>
            </a:r>
            <a:endParaRPr lang="da-DK" sz="4500" dirty="0"/>
          </a:p>
          <a:p>
            <a:pPr>
              <a:lnSpc>
                <a:spcPct val="150000"/>
              </a:lnSpc>
            </a:pPr>
            <a:r>
              <a:rPr lang="fo-FO" sz="4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fo-FO" sz="4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sz="4500" dirty="0"/>
          </a:p>
        </p:txBody>
      </p:sp>
      <p:pic>
        <p:nvPicPr>
          <p:cNvPr id="1026" name="Picture 2" descr="barab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436" y="2684780"/>
            <a:ext cx="5698837" cy="396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2616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093F3B3-0F92-4C11-97BA-87B251A8E02D}"/>
</file>

<file path=customXml/itemProps2.xml><?xml version="1.0" encoding="utf-8"?>
<ds:datastoreItem xmlns:ds="http://schemas.openxmlformats.org/officeDocument/2006/customXml" ds:itemID="{D3007370-65DE-4B23-99AA-0AC91FECFA15}"/>
</file>

<file path=customXml/itemProps3.xml><?xml version="1.0" encoding="utf-8"?>
<ds:datastoreItem xmlns:ds="http://schemas.openxmlformats.org/officeDocument/2006/customXml" ds:itemID="{74F8245A-7B39-4C31-9DD6-89EAEB4F81F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Office-tema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Marius Kjærbæk</dc:creator>
  <cp:lastModifiedBy>Marius Kjærbæk</cp:lastModifiedBy>
  <cp:revision>1</cp:revision>
  <dcterms:created xsi:type="dcterms:W3CDTF">2022-02-23T08:35:42Z</dcterms:created>
  <dcterms:modified xsi:type="dcterms:W3CDTF">2022-02-23T08:35:54Z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548400</vt:r8>
  </property>
</Properties>
</file>