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4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69" d="100"/>
          <a:sy n="69" d="100"/>
        </p:scale>
        <p:origin x="3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312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651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5741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5763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763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1791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689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1608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737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670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443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C631E-010A-4E8B-BE1E-DCB02775FB9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1B061-C8E6-467E-B731-046898EE0A3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24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00175" y="236538"/>
            <a:ext cx="9144000" cy="573087"/>
          </a:xfrm>
        </p:spPr>
        <p:txBody>
          <a:bodyPr>
            <a:normAutofit fontScale="90000"/>
          </a:bodyPr>
          <a:lstStyle/>
          <a:p>
            <a:r>
              <a:rPr lang="fo-FO" dirty="0" smtClean="0"/>
              <a:t>Eyga, oyra, fótur....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228975" y="1333500"/>
            <a:ext cx="7715250" cy="505777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da-DK" dirty="0"/>
              <a:t>1. </a:t>
            </a:r>
            <a:r>
              <a:rPr lang="da-DK" dirty="0" err="1"/>
              <a:t>Nøkur</a:t>
            </a:r>
            <a:r>
              <a:rPr lang="da-DK" dirty="0"/>
              <a:t> </a:t>
            </a:r>
            <a:r>
              <a:rPr lang="da-DK" dirty="0" err="1"/>
              <a:t>eru</a:t>
            </a:r>
            <a:r>
              <a:rPr lang="da-DK" dirty="0"/>
              <a:t> sum </a:t>
            </a:r>
            <a:r>
              <a:rPr lang="da-DK" dirty="0" err="1"/>
              <a:t>ei</a:t>
            </a:r>
            <a:r>
              <a:rPr lang="da-DK" dirty="0"/>
              <a:t> </a:t>
            </a:r>
            <a:r>
              <a:rPr lang="da-DK" dirty="0" err="1"/>
              <a:t>kunnu</a:t>
            </a:r>
            <a:r>
              <a:rPr lang="da-DK" dirty="0"/>
              <a:t> </a:t>
            </a:r>
            <a:r>
              <a:rPr lang="da-DK" dirty="0" err="1"/>
              <a:t>hoyra</a:t>
            </a:r>
            <a:r>
              <a:rPr lang="da-DK" dirty="0"/>
              <a:t>.</a:t>
            </a:r>
            <a:br>
              <a:rPr lang="da-DK" dirty="0"/>
            </a:br>
            <a:r>
              <a:rPr lang="da-DK" dirty="0" err="1"/>
              <a:t>Hvørki</a:t>
            </a:r>
            <a:r>
              <a:rPr lang="da-DK" dirty="0"/>
              <a:t> </a:t>
            </a:r>
            <a:r>
              <a:rPr lang="da-DK" dirty="0" err="1"/>
              <a:t>fuglanna</a:t>
            </a:r>
            <a:r>
              <a:rPr lang="da-DK" dirty="0"/>
              <a:t> </a:t>
            </a:r>
            <a:r>
              <a:rPr lang="da-DK" dirty="0" err="1"/>
              <a:t>song</a:t>
            </a:r>
            <a:r>
              <a:rPr lang="da-DK" dirty="0"/>
              <a:t> </a:t>
            </a:r>
            <a:r>
              <a:rPr lang="da-DK" dirty="0" err="1"/>
              <a:t>ella</a:t>
            </a:r>
            <a:r>
              <a:rPr lang="da-DK" dirty="0"/>
              <a:t> </a:t>
            </a:r>
            <a:r>
              <a:rPr lang="da-DK" dirty="0" err="1"/>
              <a:t>vindsins</a:t>
            </a:r>
            <a:r>
              <a:rPr lang="da-DK" dirty="0"/>
              <a:t> </a:t>
            </a:r>
            <a:r>
              <a:rPr lang="da-DK" dirty="0" err="1"/>
              <a:t>sús</a:t>
            </a:r>
            <a:r>
              <a:rPr lang="da-DK" dirty="0"/>
              <a:t>,</a:t>
            </a:r>
            <a:br>
              <a:rPr lang="da-DK" dirty="0"/>
            </a:br>
            <a:r>
              <a:rPr lang="da-DK" dirty="0"/>
              <a:t>men </a:t>
            </a:r>
            <a:r>
              <a:rPr lang="da-DK" dirty="0" err="1"/>
              <a:t>tey</a:t>
            </a:r>
            <a:r>
              <a:rPr lang="da-DK" dirty="0"/>
              <a:t> </a:t>
            </a:r>
            <a:r>
              <a:rPr lang="da-DK" dirty="0" err="1"/>
              <a:t>tó</a:t>
            </a:r>
            <a:r>
              <a:rPr lang="da-DK" dirty="0"/>
              <a:t>, </a:t>
            </a:r>
            <a:r>
              <a:rPr lang="da-DK" dirty="0" err="1"/>
              <a:t>kunnu</a:t>
            </a:r>
            <a:r>
              <a:rPr lang="da-DK" dirty="0"/>
              <a:t> </a:t>
            </a:r>
            <a:r>
              <a:rPr lang="da-DK" dirty="0" err="1"/>
              <a:t>flenna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og </a:t>
            </a:r>
            <a:r>
              <a:rPr lang="da-DK" dirty="0" err="1"/>
              <a:t>grá</a:t>
            </a:r>
            <a:r>
              <a:rPr lang="da-DK" dirty="0"/>
              <a:t> og </a:t>
            </a:r>
            <a:r>
              <a:rPr lang="da-DK" dirty="0" err="1"/>
              <a:t>merkja</a:t>
            </a:r>
            <a:r>
              <a:rPr lang="da-DK" dirty="0"/>
              <a:t> </a:t>
            </a:r>
            <a:r>
              <a:rPr lang="da-DK" dirty="0" err="1"/>
              <a:t>júst</a:t>
            </a:r>
            <a:r>
              <a:rPr lang="da-DK" dirty="0"/>
              <a:t> so sum eg.</a:t>
            </a:r>
          </a:p>
          <a:p>
            <a:pPr algn="l"/>
            <a:r>
              <a:rPr lang="da-DK" dirty="0" smtClean="0"/>
              <a:t/>
            </a:r>
            <a:br>
              <a:rPr lang="da-DK" dirty="0" smtClean="0"/>
            </a:br>
            <a:r>
              <a:rPr lang="da-DK" i="1" dirty="0" err="1"/>
              <a:t>Eyga</a:t>
            </a:r>
            <a:r>
              <a:rPr lang="da-DK" i="1" dirty="0"/>
              <a:t>, </a:t>
            </a:r>
            <a:r>
              <a:rPr lang="da-DK" i="1" dirty="0" err="1"/>
              <a:t>oyra</a:t>
            </a:r>
            <a:r>
              <a:rPr lang="da-DK" i="1" dirty="0"/>
              <a:t>, </a:t>
            </a:r>
            <a:r>
              <a:rPr lang="da-DK" i="1" dirty="0" err="1"/>
              <a:t>fótur</a:t>
            </a:r>
            <a:r>
              <a:rPr lang="da-DK" i="1" dirty="0"/>
              <a:t> </a:t>
            </a:r>
            <a:r>
              <a:rPr lang="da-DK" i="1" dirty="0" err="1"/>
              <a:t>verða</a:t>
            </a:r>
            <a:r>
              <a:rPr lang="da-DK" i="1" dirty="0"/>
              <a:t> eg vil,</a:t>
            </a:r>
            <a:r>
              <a:rPr lang="da-DK" dirty="0"/>
              <a:t/>
            </a:r>
            <a:br>
              <a:rPr lang="da-DK" dirty="0"/>
            </a:br>
            <a:r>
              <a:rPr lang="da-DK" i="1" dirty="0" err="1"/>
              <a:t>hjá</a:t>
            </a:r>
            <a:r>
              <a:rPr lang="da-DK" i="1" dirty="0"/>
              <a:t> </a:t>
            </a:r>
            <a:r>
              <a:rPr lang="da-DK" i="1" dirty="0" err="1"/>
              <a:t>teimum</a:t>
            </a:r>
            <a:r>
              <a:rPr lang="da-DK" i="1" dirty="0"/>
              <a:t>, sum </a:t>
            </a:r>
            <a:r>
              <a:rPr lang="da-DK" i="1" dirty="0" err="1"/>
              <a:t>hjálp</a:t>
            </a:r>
            <a:r>
              <a:rPr lang="da-DK" i="1" dirty="0"/>
              <a:t> </a:t>
            </a:r>
            <a:r>
              <a:rPr lang="da-DK" i="1" dirty="0" err="1"/>
              <a:t>treingja</a:t>
            </a:r>
            <a:r>
              <a:rPr lang="da-DK" i="1" dirty="0"/>
              <a:t> til.</a:t>
            </a:r>
            <a:r>
              <a:rPr lang="da-DK" dirty="0"/>
              <a:t/>
            </a:r>
            <a:br>
              <a:rPr lang="da-DK" dirty="0"/>
            </a:br>
            <a:r>
              <a:rPr lang="da-DK" i="1" dirty="0" err="1"/>
              <a:t>Eyga</a:t>
            </a:r>
            <a:r>
              <a:rPr lang="da-DK" i="1" dirty="0"/>
              <a:t>, </a:t>
            </a:r>
            <a:r>
              <a:rPr lang="da-DK" i="1" dirty="0" err="1"/>
              <a:t>oyra</a:t>
            </a:r>
            <a:r>
              <a:rPr lang="da-DK" i="1" dirty="0"/>
              <a:t>, </a:t>
            </a:r>
            <a:r>
              <a:rPr lang="da-DK" i="1" dirty="0" err="1"/>
              <a:t>fótur</a:t>
            </a:r>
            <a:r>
              <a:rPr lang="da-DK" i="1" dirty="0"/>
              <a:t> </a:t>
            </a:r>
            <a:r>
              <a:rPr lang="da-DK" i="1" dirty="0" err="1"/>
              <a:t>verða</a:t>
            </a:r>
            <a:r>
              <a:rPr lang="da-DK" i="1" dirty="0"/>
              <a:t> eg vil,</a:t>
            </a:r>
            <a:r>
              <a:rPr lang="da-DK" dirty="0"/>
              <a:t/>
            </a:r>
            <a:br>
              <a:rPr lang="da-DK" dirty="0"/>
            </a:br>
            <a:r>
              <a:rPr lang="da-DK" i="1" dirty="0" err="1"/>
              <a:t>hjá</a:t>
            </a:r>
            <a:r>
              <a:rPr lang="da-DK" i="1" dirty="0"/>
              <a:t> </a:t>
            </a:r>
            <a:r>
              <a:rPr lang="da-DK" i="1" dirty="0" err="1"/>
              <a:t>teimum</a:t>
            </a:r>
            <a:r>
              <a:rPr lang="da-DK" i="1" dirty="0"/>
              <a:t>, sum </a:t>
            </a:r>
            <a:r>
              <a:rPr lang="da-DK" i="1" dirty="0" err="1"/>
              <a:t>hjálpa</a:t>
            </a:r>
            <a:r>
              <a:rPr lang="da-DK" i="1" dirty="0"/>
              <a:t> </a:t>
            </a:r>
            <a:r>
              <a:rPr lang="da-DK" i="1" dirty="0" err="1"/>
              <a:t>treingja</a:t>
            </a:r>
            <a:r>
              <a:rPr lang="da-DK" i="1" dirty="0"/>
              <a:t> til.</a:t>
            </a:r>
            <a:endParaRPr lang="da-DK" dirty="0"/>
          </a:p>
          <a:p>
            <a:pPr algn="l"/>
            <a:r>
              <a:rPr lang="da-DK" dirty="0" smtClean="0"/>
              <a:t/>
            </a:r>
            <a:br>
              <a:rPr lang="da-DK" dirty="0" smtClean="0"/>
            </a:br>
            <a:r>
              <a:rPr lang="da-DK" dirty="0"/>
              <a:t>2. </a:t>
            </a:r>
            <a:r>
              <a:rPr lang="da-DK" dirty="0" err="1"/>
              <a:t>Nøkur</a:t>
            </a:r>
            <a:r>
              <a:rPr lang="da-DK" dirty="0"/>
              <a:t> </a:t>
            </a:r>
            <a:r>
              <a:rPr lang="da-DK" dirty="0" err="1"/>
              <a:t>eru</a:t>
            </a:r>
            <a:r>
              <a:rPr lang="da-DK" dirty="0"/>
              <a:t> sum </a:t>
            </a:r>
            <a:r>
              <a:rPr lang="da-DK" dirty="0" err="1"/>
              <a:t>ei</a:t>
            </a:r>
            <a:r>
              <a:rPr lang="da-DK" dirty="0"/>
              <a:t> </a:t>
            </a:r>
            <a:r>
              <a:rPr lang="da-DK" dirty="0" err="1"/>
              <a:t>kunnu</a:t>
            </a:r>
            <a:r>
              <a:rPr lang="da-DK" dirty="0"/>
              <a:t> </a:t>
            </a:r>
            <a:r>
              <a:rPr lang="da-DK" dirty="0" err="1"/>
              <a:t>síggja</a:t>
            </a:r>
            <a:r>
              <a:rPr lang="da-DK" dirty="0"/>
              <a:t>.</a:t>
            </a:r>
            <a:br>
              <a:rPr lang="da-DK" dirty="0"/>
            </a:br>
            <a:r>
              <a:rPr lang="da-DK" dirty="0" err="1"/>
              <a:t>Hvørki</a:t>
            </a:r>
            <a:r>
              <a:rPr lang="da-DK" dirty="0"/>
              <a:t> </a:t>
            </a:r>
            <a:r>
              <a:rPr lang="da-DK" dirty="0" err="1"/>
              <a:t>blómurnar</a:t>
            </a:r>
            <a:r>
              <a:rPr lang="da-DK" dirty="0"/>
              <a:t> lit </a:t>
            </a:r>
            <a:r>
              <a:rPr lang="da-DK" dirty="0" err="1"/>
              <a:t>ella</a:t>
            </a:r>
            <a:r>
              <a:rPr lang="da-DK" dirty="0"/>
              <a:t> </a:t>
            </a:r>
            <a:r>
              <a:rPr lang="da-DK" dirty="0" err="1"/>
              <a:t>sólsins</a:t>
            </a:r>
            <a:r>
              <a:rPr lang="da-DK" dirty="0"/>
              <a:t> </a:t>
            </a:r>
            <a:r>
              <a:rPr lang="da-DK" dirty="0" err="1"/>
              <a:t>skyn</a:t>
            </a:r>
            <a:r>
              <a:rPr lang="da-DK" dirty="0"/>
              <a:t>,</a:t>
            </a:r>
            <a:br>
              <a:rPr lang="da-DK" dirty="0"/>
            </a:br>
            <a:r>
              <a:rPr lang="da-DK" dirty="0"/>
              <a:t>men </a:t>
            </a:r>
            <a:r>
              <a:rPr lang="da-DK" dirty="0" err="1"/>
              <a:t>tey</a:t>
            </a:r>
            <a:r>
              <a:rPr lang="da-DK" dirty="0"/>
              <a:t> </a:t>
            </a:r>
            <a:r>
              <a:rPr lang="da-DK" dirty="0" err="1"/>
              <a:t>tó</a:t>
            </a:r>
            <a:r>
              <a:rPr lang="da-DK" dirty="0"/>
              <a:t>, </a:t>
            </a:r>
            <a:r>
              <a:rPr lang="da-DK" dirty="0" err="1"/>
              <a:t>kunnu</a:t>
            </a:r>
            <a:r>
              <a:rPr lang="da-DK" dirty="0"/>
              <a:t> </a:t>
            </a:r>
            <a:r>
              <a:rPr lang="da-DK" dirty="0" err="1"/>
              <a:t>flenna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og </a:t>
            </a:r>
            <a:r>
              <a:rPr lang="da-DK" dirty="0" err="1"/>
              <a:t>gráta</a:t>
            </a:r>
            <a:r>
              <a:rPr lang="da-DK" dirty="0"/>
              <a:t> og </a:t>
            </a:r>
            <a:r>
              <a:rPr lang="da-DK" dirty="0" err="1"/>
              <a:t>merkja</a:t>
            </a:r>
            <a:r>
              <a:rPr lang="da-DK" dirty="0"/>
              <a:t> </a:t>
            </a:r>
            <a:r>
              <a:rPr lang="da-DK" dirty="0" err="1"/>
              <a:t>júst</a:t>
            </a:r>
            <a:r>
              <a:rPr lang="da-DK" dirty="0"/>
              <a:t> so sum eg.</a:t>
            </a:r>
          </a:p>
          <a:p>
            <a:pPr algn="l"/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3</a:t>
            </a:r>
            <a:r>
              <a:rPr lang="da-DK" dirty="0"/>
              <a:t>. </a:t>
            </a:r>
            <a:r>
              <a:rPr lang="da-DK" dirty="0" err="1"/>
              <a:t>Nøkur</a:t>
            </a:r>
            <a:r>
              <a:rPr lang="da-DK" dirty="0"/>
              <a:t> </a:t>
            </a:r>
            <a:r>
              <a:rPr lang="da-DK" dirty="0" err="1"/>
              <a:t>eru</a:t>
            </a:r>
            <a:r>
              <a:rPr lang="da-DK" dirty="0"/>
              <a:t> sum </a:t>
            </a:r>
            <a:r>
              <a:rPr lang="da-DK" dirty="0" err="1"/>
              <a:t>ei</a:t>
            </a:r>
            <a:r>
              <a:rPr lang="da-DK" dirty="0"/>
              <a:t> </a:t>
            </a:r>
            <a:r>
              <a:rPr lang="da-DK" dirty="0" err="1"/>
              <a:t>kunnu</a:t>
            </a:r>
            <a:r>
              <a:rPr lang="da-DK" dirty="0"/>
              <a:t> </a:t>
            </a:r>
            <a:r>
              <a:rPr lang="da-DK" dirty="0" err="1"/>
              <a:t>ganga</a:t>
            </a:r>
            <a:r>
              <a:rPr lang="da-DK" dirty="0"/>
              <a:t>.</a:t>
            </a:r>
            <a:br>
              <a:rPr lang="da-DK" dirty="0"/>
            </a:br>
            <a:r>
              <a:rPr lang="da-DK" dirty="0" err="1"/>
              <a:t>Hvørki</a:t>
            </a:r>
            <a:r>
              <a:rPr lang="da-DK" dirty="0"/>
              <a:t> </a:t>
            </a:r>
            <a:r>
              <a:rPr lang="da-DK" dirty="0" err="1"/>
              <a:t>ganga</a:t>
            </a:r>
            <a:r>
              <a:rPr lang="da-DK" dirty="0"/>
              <a:t> á </a:t>
            </a:r>
            <a:r>
              <a:rPr lang="da-DK" dirty="0" err="1"/>
              <a:t>tá</a:t>
            </a:r>
            <a:r>
              <a:rPr lang="da-DK" dirty="0"/>
              <a:t> </a:t>
            </a:r>
            <a:r>
              <a:rPr lang="da-DK" dirty="0" err="1"/>
              <a:t>ella</a:t>
            </a:r>
            <a:r>
              <a:rPr lang="da-DK" dirty="0"/>
              <a:t> </a:t>
            </a:r>
            <a:r>
              <a:rPr lang="da-DK" dirty="0" err="1"/>
              <a:t>sparka</a:t>
            </a:r>
            <a:r>
              <a:rPr lang="da-DK" dirty="0"/>
              <a:t> </a:t>
            </a:r>
            <a:r>
              <a:rPr lang="da-DK" dirty="0" err="1"/>
              <a:t>ein</a:t>
            </a:r>
            <a:r>
              <a:rPr lang="da-DK" dirty="0"/>
              <a:t> </a:t>
            </a:r>
            <a:r>
              <a:rPr lang="da-DK" dirty="0" err="1"/>
              <a:t>bólt</a:t>
            </a:r>
            <a:r>
              <a:rPr lang="da-DK" dirty="0"/>
              <a:t>,</a:t>
            </a:r>
            <a:br>
              <a:rPr lang="da-DK" dirty="0"/>
            </a:br>
            <a:r>
              <a:rPr lang="da-DK" dirty="0"/>
              <a:t>men </a:t>
            </a:r>
            <a:r>
              <a:rPr lang="da-DK" dirty="0" err="1"/>
              <a:t>tey</a:t>
            </a:r>
            <a:r>
              <a:rPr lang="da-DK" dirty="0"/>
              <a:t> </a:t>
            </a:r>
            <a:r>
              <a:rPr lang="da-DK" dirty="0" err="1"/>
              <a:t>tó</a:t>
            </a:r>
            <a:r>
              <a:rPr lang="da-DK" dirty="0"/>
              <a:t>, </a:t>
            </a:r>
            <a:r>
              <a:rPr lang="da-DK" dirty="0" err="1"/>
              <a:t>kunnu</a:t>
            </a:r>
            <a:r>
              <a:rPr lang="da-DK" dirty="0"/>
              <a:t> </a:t>
            </a:r>
            <a:r>
              <a:rPr lang="da-DK" dirty="0" err="1"/>
              <a:t>flenna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og </a:t>
            </a:r>
            <a:r>
              <a:rPr lang="da-DK" dirty="0" err="1"/>
              <a:t>gráta</a:t>
            </a:r>
            <a:r>
              <a:rPr lang="da-DK" dirty="0"/>
              <a:t> og </a:t>
            </a:r>
            <a:r>
              <a:rPr lang="da-DK" dirty="0" err="1"/>
              <a:t>merkja</a:t>
            </a:r>
            <a:r>
              <a:rPr lang="da-DK" dirty="0"/>
              <a:t> </a:t>
            </a:r>
            <a:r>
              <a:rPr lang="da-DK" dirty="0" err="1"/>
              <a:t>júst</a:t>
            </a:r>
            <a:r>
              <a:rPr lang="da-DK" dirty="0"/>
              <a:t> so sum eg.</a:t>
            </a:r>
          </a:p>
          <a:p>
            <a:pPr algn="l"/>
            <a:r>
              <a:rPr lang="da-DK" dirty="0" smtClean="0"/>
              <a:t/>
            </a:r>
            <a:br>
              <a:rPr lang="da-DK" dirty="0" smtClean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2900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09599" y="889200"/>
            <a:ext cx="81095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4000" dirty="0"/>
              <a:t>1. </a:t>
            </a:r>
            <a:r>
              <a:rPr lang="da-DK" sz="4000" dirty="0" err="1"/>
              <a:t>Nøkur</a:t>
            </a:r>
            <a:r>
              <a:rPr lang="da-DK" sz="4000" dirty="0"/>
              <a:t> </a:t>
            </a:r>
            <a:r>
              <a:rPr lang="da-DK" sz="4000" dirty="0" err="1" smtClean="0"/>
              <a:t>eru</a:t>
            </a:r>
            <a:r>
              <a:rPr lang="da-DK" sz="4000" dirty="0" smtClean="0"/>
              <a:t>, </a:t>
            </a:r>
            <a:r>
              <a:rPr lang="da-DK" sz="4000" dirty="0"/>
              <a:t>sum </a:t>
            </a:r>
            <a:r>
              <a:rPr lang="da-DK" sz="4000" dirty="0" err="1"/>
              <a:t>ei</a:t>
            </a:r>
            <a:r>
              <a:rPr lang="da-DK" sz="4000" dirty="0"/>
              <a:t> </a:t>
            </a:r>
            <a:r>
              <a:rPr lang="da-DK" sz="4000" dirty="0" err="1"/>
              <a:t>kunnu</a:t>
            </a:r>
            <a:r>
              <a:rPr lang="da-DK" sz="4000" dirty="0"/>
              <a:t> </a:t>
            </a:r>
            <a:r>
              <a:rPr lang="da-DK" sz="4000" dirty="0" err="1" smtClean="0"/>
              <a:t>hoyra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dirty="0" err="1" smtClean="0"/>
              <a:t>hvørki</a:t>
            </a:r>
            <a:r>
              <a:rPr lang="da-DK" sz="4000" dirty="0" smtClean="0"/>
              <a:t> </a:t>
            </a:r>
            <a:r>
              <a:rPr lang="da-DK" sz="4000" dirty="0" err="1"/>
              <a:t>fuglanna</a:t>
            </a:r>
            <a:r>
              <a:rPr lang="da-DK" sz="4000" dirty="0"/>
              <a:t> </a:t>
            </a:r>
            <a:r>
              <a:rPr lang="da-DK" sz="4000" dirty="0" err="1"/>
              <a:t>song</a:t>
            </a:r>
            <a:r>
              <a:rPr lang="da-DK" sz="4000" dirty="0"/>
              <a:t> </a:t>
            </a:r>
            <a:r>
              <a:rPr lang="da-DK" sz="4000" dirty="0" err="1"/>
              <a:t>ella</a:t>
            </a:r>
            <a:r>
              <a:rPr lang="da-DK" sz="4000" dirty="0"/>
              <a:t> </a:t>
            </a:r>
            <a:r>
              <a:rPr lang="da-DK" sz="4000" dirty="0" err="1"/>
              <a:t>vindsins</a:t>
            </a:r>
            <a:r>
              <a:rPr lang="da-DK" sz="4000" dirty="0"/>
              <a:t> </a:t>
            </a:r>
            <a:r>
              <a:rPr lang="da-DK" sz="4000" dirty="0" err="1"/>
              <a:t>sús</a:t>
            </a:r>
            <a:r>
              <a:rPr lang="da-DK" sz="4000" dirty="0"/>
              <a:t>,</a:t>
            </a:r>
            <a:br>
              <a:rPr lang="da-DK" sz="4000" dirty="0"/>
            </a:br>
            <a:r>
              <a:rPr lang="da-DK" sz="4000" dirty="0"/>
              <a:t>men </a:t>
            </a:r>
            <a:r>
              <a:rPr lang="da-DK" sz="4000" dirty="0" err="1"/>
              <a:t>tey</a:t>
            </a:r>
            <a:r>
              <a:rPr lang="da-DK" sz="4000" dirty="0"/>
              <a:t> </a:t>
            </a:r>
            <a:r>
              <a:rPr lang="da-DK" sz="4000" dirty="0" err="1" smtClean="0"/>
              <a:t>tó</a:t>
            </a:r>
            <a:r>
              <a:rPr lang="da-DK" sz="4000" dirty="0" smtClean="0"/>
              <a:t> </a:t>
            </a:r>
            <a:r>
              <a:rPr lang="da-DK" sz="4000" dirty="0" err="1"/>
              <a:t>kunnu</a:t>
            </a:r>
            <a:r>
              <a:rPr lang="da-DK" sz="4000" dirty="0"/>
              <a:t> </a:t>
            </a:r>
            <a:r>
              <a:rPr lang="da-DK" sz="4000" dirty="0" err="1"/>
              <a:t>flenna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dirty="0"/>
              <a:t>og </a:t>
            </a:r>
            <a:r>
              <a:rPr lang="da-DK" sz="4000" dirty="0" err="1" smtClean="0"/>
              <a:t>gráta</a:t>
            </a:r>
            <a:r>
              <a:rPr lang="da-DK" sz="4000" dirty="0" smtClean="0"/>
              <a:t> </a:t>
            </a:r>
            <a:r>
              <a:rPr lang="da-DK" sz="4000" dirty="0"/>
              <a:t>og </a:t>
            </a:r>
            <a:r>
              <a:rPr lang="da-DK" sz="4000" dirty="0" err="1"/>
              <a:t>merkja</a:t>
            </a:r>
            <a:r>
              <a:rPr lang="da-DK" sz="4000" dirty="0"/>
              <a:t> </a:t>
            </a:r>
            <a:r>
              <a:rPr lang="da-DK" sz="4000" dirty="0" err="1"/>
              <a:t>júst</a:t>
            </a:r>
            <a:r>
              <a:rPr lang="da-DK" sz="4000" dirty="0"/>
              <a:t> so sum eg.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382282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09599" y="889200"/>
            <a:ext cx="81095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4000" i="1" dirty="0" err="1"/>
              <a:t>Eyga</a:t>
            </a:r>
            <a:r>
              <a:rPr lang="da-DK" sz="4000" i="1" dirty="0"/>
              <a:t>, </a:t>
            </a:r>
            <a:r>
              <a:rPr lang="da-DK" sz="4000" i="1" dirty="0" err="1"/>
              <a:t>oyra</a:t>
            </a:r>
            <a:r>
              <a:rPr lang="da-DK" sz="4000" i="1" dirty="0"/>
              <a:t>, </a:t>
            </a:r>
            <a:r>
              <a:rPr lang="da-DK" sz="4000" i="1" dirty="0" err="1"/>
              <a:t>fótur</a:t>
            </a:r>
            <a:r>
              <a:rPr lang="da-DK" sz="4000" i="1" dirty="0"/>
              <a:t> </a:t>
            </a:r>
            <a:r>
              <a:rPr lang="da-DK" sz="4000" i="1" dirty="0" err="1" smtClean="0"/>
              <a:t>vera</a:t>
            </a:r>
            <a:r>
              <a:rPr lang="da-DK" sz="4000" i="1" dirty="0" smtClean="0"/>
              <a:t> </a:t>
            </a:r>
            <a:r>
              <a:rPr lang="da-DK" sz="4000" i="1" dirty="0"/>
              <a:t>eg </a:t>
            </a:r>
            <a:r>
              <a:rPr lang="da-DK" sz="4000" i="1" dirty="0" smtClean="0"/>
              <a:t>vil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i="1" dirty="0" err="1"/>
              <a:t>hjá</a:t>
            </a:r>
            <a:r>
              <a:rPr lang="da-DK" sz="4000" i="1" dirty="0"/>
              <a:t> </a:t>
            </a:r>
            <a:r>
              <a:rPr lang="da-DK" sz="4000" i="1" dirty="0" err="1"/>
              <a:t>teimum</a:t>
            </a:r>
            <a:r>
              <a:rPr lang="da-DK" sz="4000" i="1" dirty="0"/>
              <a:t>, sum </a:t>
            </a:r>
            <a:r>
              <a:rPr lang="da-DK" sz="4000" i="1" dirty="0" err="1"/>
              <a:t>hjálp</a:t>
            </a:r>
            <a:r>
              <a:rPr lang="da-DK" sz="4000" i="1" dirty="0"/>
              <a:t> </a:t>
            </a:r>
            <a:r>
              <a:rPr lang="da-DK" sz="4000" i="1" dirty="0" err="1"/>
              <a:t>treingja</a:t>
            </a:r>
            <a:r>
              <a:rPr lang="da-DK" sz="4000" i="1" dirty="0"/>
              <a:t> til.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i="1" dirty="0" err="1"/>
              <a:t>Eyga</a:t>
            </a:r>
            <a:r>
              <a:rPr lang="da-DK" sz="4000" i="1" dirty="0"/>
              <a:t>, </a:t>
            </a:r>
            <a:r>
              <a:rPr lang="da-DK" sz="4000" i="1" dirty="0" err="1"/>
              <a:t>oyra</a:t>
            </a:r>
            <a:r>
              <a:rPr lang="da-DK" sz="4000" i="1" dirty="0"/>
              <a:t>, </a:t>
            </a:r>
            <a:r>
              <a:rPr lang="da-DK" sz="4000" i="1" dirty="0" err="1"/>
              <a:t>fótur</a:t>
            </a:r>
            <a:r>
              <a:rPr lang="da-DK" sz="4000" i="1" dirty="0"/>
              <a:t> </a:t>
            </a:r>
            <a:r>
              <a:rPr lang="da-DK" sz="4000" i="1" dirty="0" err="1" smtClean="0"/>
              <a:t>vera</a:t>
            </a:r>
            <a:r>
              <a:rPr lang="da-DK" sz="4000" i="1" dirty="0" smtClean="0"/>
              <a:t> </a:t>
            </a:r>
            <a:r>
              <a:rPr lang="da-DK" sz="4000" i="1" dirty="0"/>
              <a:t>eg </a:t>
            </a:r>
            <a:r>
              <a:rPr lang="da-DK" sz="4000" i="1" dirty="0" smtClean="0"/>
              <a:t>vil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i="1" dirty="0" err="1"/>
              <a:t>hjá</a:t>
            </a:r>
            <a:r>
              <a:rPr lang="da-DK" sz="4000" i="1" dirty="0"/>
              <a:t> </a:t>
            </a:r>
            <a:r>
              <a:rPr lang="da-DK" sz="4000" i="1" dirty="0" err="1"/>
              <a:t>teimum</a:t>
            </a:r>
            <a:r>
              <a:rPr lang="da-DK" sz="4000" i="1" dirty="0"/>
              <a:t>, sum </a:t>
            </a:r>
            <a:r>
              <a:rPr lang="da-DK" sz="4000" i="1" dirty="0" err="1"/>
              <a:t>hjálpa</a:t>
            </a:r>
            <a:r>
              <a:rPr lang="da-DK" sz="4000" i="1" dirty="0"/>
              <a:t> </a:t>
            </a:r>
            <a:r>
              <a:rPr lang="da-DK" sz="4000" i="1" dirty="0" err="1"/>
              <a:t>treingja</a:t>
            </a:r>
            <a:r>
              <a:rPr lang="da-DK" sz="4000" i="1" dirty="0"/>
              <a:t> til.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43534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09599" y="889200"/>
            <a:ext cx="81095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4000" dirty="0"/>
              <a:t>2. </a:t>
            </a:r>
            <a:r>
              <a:rPr lang="da-DK" sz="4000" dirty="0" err="1"/>
              <a:t>Nøkur</a:t>
            </a:r>
            <a:r>
              <a:rPr lang="da-DK" sz="4000" dirty="0"/>
              <a:t> </a:t>
            </a:r>
            <a:r>
              <a:rPr lang="da-DK" sz="4000" dirty="0" err="1" smtClean="0"/>
              <a:t>eru</a:t>
            </a:r>
            <a:r>
              <a:rPr lang="da-DK" sz="4000" dirty="0" smtClean="0"/>
              <a:t>, </a:t>
            </a:r>
            <a:r>
              <a:rPr lang="da-DK" sz="4000" dirty="0"/>
              <a:t>sum </a:t>
            </a:r>
            <a:r>
              <a:rPr lang="da-DK" sz="4000" dirty="0" err="1"/>
              <a:t>ei</a:t>
            </a:r>
            <a:r>
              <a:rPr lang="da-DK" sz="4000" dirty="0"/>
              <a:t> </a:t>
            </a:r>
            <a:r>
              <a:rPr lang="da-DK" sz="4000" dirty="0" err="1"/>
              <a:t>kunnu</a:t>
            </a:r>
            <a:r>
              <a:rPr lang="da-DK" sz="4000" dirty="0"/>
              <a:t> </a:t>
            </a:r>
            <a:r>
              <a:rPr lang="da-DK" sz="4000" dirty="0" err="1" smtClean="0"/>
              <a:t>síggja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dirty="0" err="1" smtClean="0"/>
              <a:t>hvørki</a:t>
            </a:r>
            <a:r>
              <a:rPr lang="da-DK" sz="4000" dirty="0" smtClean="0"/>
              <a:t> </a:t>
            </a:r>
            <a:r>
              <a:rPr lang="da-DK" sz="4000" dirty="0" err="1"/>
              <a:t>blómurnar</a:t>
            </a:r>
            <a:r>
              <a:rPr lang="da-DK" sz="4000" dirty="0"/>
              <a:t> lit </a:t>
            </a:r>
            <a:r>
              <a:rPr lang="da-DK" sz="4000" dirty="0" err="1"/>
              <a:t>ella</a:t>
            </a:r>
            <a:r>
              <a:rPr lang="da-DK" sz="4000" dirty="0"/>
              <a:t> </a:t>
            </a:r>
            <a:r>
              <a:rPr lang="da-DK" sz="4000" dirty="0" smtClean="0"/>
              <a:t>sólskins </a:t>
            </a:r>
            <a:r>
              <a:rPr lang="da-DK" sz="4000" dirty="0" err="1"/>
              <a:t>skyn</a:t>
            </a:r>
            <a:r>
              <a:rPr lang="da-DK" sz="4000" dirty="0"/>
              <a:t>,</a:t>
            </a:r>
            <a:br>
              <a:rPr lang="da-DK" sz="4000" dirty="0"/>
            </a:br>
            <a:r>
              <a:rPr lang="da-DK" sz="4000" dirty="0"/>
              <a:t>men </a:t>
            </a:r>
            <a:r>
              <a:rPr lang="da-DK" sz="4000" dirty="0" err="1"/>
              <a:t>tey</a:t>
            </a:r>
            <a:r>
              <a:rPr lang="da-DK" sz="4000" dirty="0"/>
              <a:t> </a:t>
            </a:r>
            <a:r>
              <a:rPr lang="da-DK" sz="4000" dirty="0" err="1" smtClean="0"/>
              <a:t>tó</a:t>
            </a:r>
            <a:r>
              <a:rPr lang="da-DK" sz="4000" dirty="0" smtClean="0"/>
              <a:t> </a:t>
            </a:r>
            <a:r>
              <a:rPr lang="da-DK" sz="4000" dirty="0" err="1"/>
              <a:t>kunnu</a:t>
            </a:r>
            <a:r>
              <a:rPr lang="da-DK" sz="4000" dirty="0"/>
              <a:t> </a:t>
            </a:r>
            <a:r>
              <a:rPr lang="da-DK" sz="4000" dirty="0" err="1"/>
              <a:t>flenna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dirty="0"/>
              <a:t>og </a:t>
            </a:r>
            <a:r>
              <a:rPr lang="da-DK" sz="4000" dirty="0" err="1"/>
              <a:t>gráta</a:t>
            </a:r>
            <a:r>
              <a:rPr lang="da-DK" sz="4000" dirty="0"/>
              <a:t> og </a:t>
            </a:r>
            <a:r>
              <a:rPr lang="da-DK" sz="4000" dirty="0" err="1"/>
              <a:t>merkja</a:t>
            </a:r>
            <a:r>
              <a:rPr lang="da-DK" sz="4000" dirty="0"/>
              <a:t> </a:t>
            </a:r>
            <a:r>
              <a:rPr lang="da-DK" sz="4000" dirty="0" err="1"/>
              <a:t>júst</a:t>
            </a:r>
            <a:r>
              <a:rPr lang="da-DK" sz="4000" dirty="0"/>
              <a:t> so sum eg.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36113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09599" y="889200"/>
            <a:ext cx="81095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4000" i="1" dirty="0" err="1"/>
              <a:t>Eyga</a:t>
            </a:r>
            <a:r>
              <a:rPr lang="da-DK" sz="4000" i="1" dirty="0"/>
              <a:t>, </a:t>
            </a:r>
            <a:r>
              <a:rPr lang="da-DK" sz="4000" i="1" dirty="0" err="1"/>
              <a:t>oyra</a:t>
            </a:r>
            <a:r>
              <a:rPr lang="da-DK" sz="4000" i="1" dirty="0"/>
              <a:t>, </a:t>
            </a:r>
            <a:r>
              <a:rPr lang="da-DK" sz="4000" i="1" dirty="0" err="1"/>
              <a:t>fótur</a:t>
            </a:r>
            <a:r>
              <a:rPr lang="da-DK" sz="4000" i="1" dirty="0"/>
              <a:t> </a:t>
            </a:r>
            <a:r>
              <a:rPr lang="da-DK" sz="4000" i="1" dirty="0" err="1" smtClean="0"/>
              <a:t>vera</a:t>
            </a:r>
            <a:r>
              <a:rPr lang="da-DK" sz="4000" i="1" dirty="0" smtClean="0"/>
              <a:t> </a:t>
            </a:r>
            <a:r>
              <a:rPr lang="da-DK" sz="4000" i="1" dirty="0"/>
              <a:t>eg </a:t>
            </a:r>
            <a:r>
              <a:rPr lang="da-DK" sz="4000" i="1" dirty="0" smtClean="0"/>
              <a:t>vil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i="1" dirty="0" err="1"/>
              <a:t>hjá</a:t>
            </a:r>
            <a:r>
              <a:rPr lang="da-DK" sz="4000" i="1" dirty="0"/>
              <a:t> </a:t>
            </a:r>
            <a:r>
              <a:rPr lang="da-DK" sz="4000" i="1" dirty="0" err="1"/>
              <a:t>teimum</a:t>
            </a:r>
            <a:r>
              <a:rPr lang="da-DK" sz="4000" i="1" dirty="0"/>
              <a:t>, sum </a:t>
            </a:r>
            <a:r>
              <a:rPr lang="da-DK" sz="4000" i="1" dirty="0" err="1"/>
              <a:t>hjálp</a:t>
            </a:r>
            <a:r>
              <a:rPr lang="da-DK" sz="4000" i="1" dirty="0"/>
              <a:t> </a:t>
            </a:r>
            <a:r>
              <a:rPr lang="da-DK" sz="4000" i="1" dirty="0" err="1"/>
              <a:t>treingja</a:t>
            </a:r>
            <a:r>
              <a:rPr lang="da-DK" sz="4000" i="1" dirty="0"/>
              <a:t> til.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i="1" dirty="0" err="1"/>
              <a:t>Eyga</a:t>
            </a:r>
            <a:r>
              <a:rPr lang="da-DK" sz="4000" i="1" dirty="0"/>
              <a:t>, </a:t>
            </a:r>
            <a:r>
              <a:rPr lang="da-DK" sz="4000" i="1" dirty="0" err="1"/>
              <a:t>oyra</a:t>
            </a:r>
            <a:r>
              <a:rPr lang="da-DK" sz="4000" i="1" dirty="0"/>
              <a:t>, </a:t>
            </a:r>
            <a:r>
              <a:rPr lang="da-DK" sz="4000" i="1" dirty="0" err="1"/>
              <a:t>fótur</a:t>
            </a:r>
            <a:r>
              <a:rPr lang="da-DK" sz="4000" i="1" dirty="0"/>
              <a:t> </a:t>
            </a:r>
            <a:r>
              <a:rPr lang="da-DK" sz="4000" i="1" dirty="0" err="1" smtClean="0"/>
              <a:t>vera</a:t>
            </a:r>
            <a:r>
              <a:rPr lang="da-DK" sz="4000" i="1" dirty="0" smtClean="0"/>
              <a:t> </a:t>
            </a:r>
            <a:r>
              <a:rPr lang="da-DK" sz="4000" i="1" dirty="0"/>
              <a:t>eg </a:t>
            </a:r>
            <a:r>
              <a:rPr lang="da-DK" sz="4000" i="1" dirty="0" smtClean="0"/>
              <a:t>vil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i="1" dirty="0" err="1"/>
              <a:t>hjá</a:t>
            </a:r>
            <a:r>
              <a:rPr lang="da-DK" sz="4000" i="1" dirty="0"/>
              <a:t> </a:t>
            </a:r>
            <a:r>
              <a:rPr lang="da-DK" sz="4000" i="1" dirty="0" err="1"/>
              <a:t>teimum</a:t>
            </a:r>
            <a:r>
              <a:rPr lang="da-DK" sz="4000" i="1" dirty="0"/>
              <a:t>, sum </a:t>
            </a:r>
            <a:r>
              <a:rPr lang="da-DK" sz="4000" i="1" dirty="0" err="1"/>
              <a:t>hjálpa</a:t>
            </a:r>
            <a:r>
              <a:rPr lang="da-DK" sz="4000" i="1" dirty="0"/>
              <a:t> </a:t>
            </a:r>
            <a:r>
              <a:rPr lang="da-DK" sz="4000" i="1" dirty="0" err="1"/>
              <a:t>treingja</a:t>
            </a:r>
            <a:r>
              <a:rPr lang="da-DK" sz="4000" i="1" dirty="0"/>
              <a:t> til.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16644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09599" y="889200"/>
            <a:ext cx="810952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4000" dirty="0"/>
              <a:t>3. </a:t>
            </a:r>
            <a:r>
              <a:rPr lang="da-DK" sz="4000" dirty="0" err="1"/>
              <a:t>Nøkur</a:t>
            </a:r>
            <a:r>
              <a:rPr lang="da-DK" sz="4000" dirty="0"/>
              <a:t> </a:t>
            </a:r>
            <a:r>
              <a:rPr lang="da-DK" sz="4000" dirty="0" err="1" smtClean="0"/>
              <a:t>eru</a:t>
            </a:r>
            <a:r>
              <a:rPr lang="da-DK" sz="4000" dirty="0" smtClean="0"/>
              <a:t>, </a:t>
            </a:r>
            <a:r>
              <a:rPr lang="da-DK" sz="4000" dirty="0"/>
              <a:t>sum </a:t>
            </a:r>
            <a:r>
              <a:rPr lang="da-DK" sz="4000" dirty="0" err="1"/>
              <a:t>ei</a:t>
            </a:r>
            <a:r>
              <a:rPr lang="da-DK" sz="4000" dirty="0"/>
              <a:t> </a:t>
            </a:r>
            <a:r>
              <a:rPr lang="da-DK" sz="4000" dirty="0" err="1"/>
              <a:t>kunnu</a:t>
            </a:r>
            <a:r>
              <a:rPr lang="da-DK" sz="4000" dirty="0"/>
              <a:t> </a:t>
            </a:r>
            <a:r>
              <a:rPr lang="da-DK" sz="4000" dirty="0" err="1" smtClean="0"/>
              <a:t>ganga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dirty="0" err="1" smtClean="0"/>
              <a:t>hvørki</a:t>
            </a:r>
            <a:r>
              <a:rPr lang="da-DK" sz="4000" dirty="0" smtClean="0"/>
              <a:t> </a:t>
            </a:r>
            <a:r>
              <a:rPr lang="da-DK" sz="4000" dirty="0" err="1"/>
              <a:t>ganga</a:t>
            </a:r>
            <a:r>
              <a:rPr lang="da-DK" sz="4000" dirty="0"/>
              <a:t> á </a:t>
            </a:r>
            <a:r>
              <a:rPr lang="da-DK" sz="4000" dirty="0" err="1"/>
              <a:t>tá</a:t>
            </a:r>
            <a:r>
              <a:rPr lang="da-DK" sz="4000" dirty="0"/>
              <a:t> </a:t>
            </a:r>
            <a:r>
              <a:rPr lang="da-DK" sz="4000" dirty="0" err="1"/>
              <a:t>ella</a:t>
            </a:r>
            <a:r>
              <a:rPr lang="da-DK" sz="4000" dirty="0"/>
              <a:t> </a:t>
            </a:r>
            <a:r>
              <a:rPr lang="da-DK" sz="4000" dirty="0" err="1"/>
              <a:t>sparka</a:t>
            </a:r>
            <a:r>
              <a:rPr lang="da-DK" sz="4000" dirty="0"/>
              <a:t> </a:t>
            </a:r>
            <a:r>
              <a:rPr lang="da-DK" sz="4000" dirty="0" err="1"/>
              <a:t>ein</a:t>
            </a:r>
            <a:r>
              <a:rPr lang="da-DK" sz="4000" dirty="0"/>
              <a:t> </a:t>
            </a:r>
            <a:r>
              <a:rPr lang="da-DK" sz="4000" dirty="0" err="1"/>
              <a:t>bólt</a:t>
            </a:r>
            <a:r>
              <a:rPr lang="da-DK" sz="4000" dirty="0"/>
              <a:t>,</a:t>
            </a:r>
            <a:br>
              <a:rPr lang="da-DK" sz="4000" dirty="0"/>
            </a:br>
            <a:r>
              <a:rPr lang="da-DK" sz="4000" dirty="0"/>
              <a:t>men </a:t>
            </a:r>
            <a:r>
              <a:rPr lang="da-DK" sz="4000" dirty="0" err="1"/>
              <a:t>tey</a:t>
            </a:r>
            <a:r>
              <a:rPr lang="da-DK" sz="4000" dirty="0"/>
              <a:t> </a:t>
            </a:r>
            <a:r>
              <a:rPr lang="da-DK" sz="4000" dirty="0" err="1" smtClean="0"/>
              <a:t>tó</a:t>
            </a:r>
            <a:r>
              <a:rPr lang="da-DK" sz="4000" dirty="0" smtClean="0"/>
              <a:t> </a:t>
            </a:r>
            <a:r>
              <a:rPr lang="da-DK" sz="4000" dirty="0" err="1"/>
              <a:t>kunnu</a:t>
            </a:r>
            <a:r>
              <a:rPr lang="da-DK" sz="4000" dirty="0"/>
              <a:t> </a:t>
            </a:r>
            <a:r>
              <a:rPr lang="da-DK" sz="4000" dirty="0" err="1"/>
              <a:t>flenna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dirty="0"/>
              <a:t>og </a:t>
            </a:r>
            <a:r>
              <a:rPr lang="da-DK" sz="4000" dirty="0" err="1"/>
              <a:t>gráta</a:t>
            </a:r>
            <a:r>
              <a:rPr lang="da-DK" sz="4000" dirty="0"/>
              <a:t> og </a:t>
            </a:r>
            <a:r>
              <a:rPr lang="da-DK" sz="4000" dirty="0" err="1"/>
              <a:t>merkja</a:t>
            </a:r>
            <a:r>
              <a:rPr lang="da-DK" sz="4000" dirty="0"/>
              <a:t> </a:t>
            </a:r>
            <a:r>
              <a:rPr lang="da-DK" sz="4000" dirty="0" err="1"/>
              <a:t>júst</a:t>
            </a:r>
            <a:r>
              <a:rPr lang="da-DK" sz="4000" dirty="0"/>
              <a:t> so sum eg.</a:t>
            </a:r>
          </a:p>
          <a:p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385541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09599" y="889200"/>
            <a:ext cx="81095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4000" i="1" dirty="0" err="1"/>
              <a:t>Eyga</a:t>
            </a:r>
            <a:r>
              <a:rPr lang="da-DK" sz="4000" i="1" dirty="0"/>
              <a:t>, </a:t>
            </a:r>
            <a:r>
              <a:rPr lang="da-DK" sz="4000" i="1" dirty="0" err="1"/>
              <a:t>oyra</a:t>
            </a:r>
            <a:r>
              <a:rPr lang="da-DK" sz="4000" i="1" dirty="0"/>
              <a:t>, </a:t>
            </a:r>
            <a:r>
              <a:rPr lang="da-DK" sz="4000" i="1" dirty="0" err="1"/>
              <a:t>fótur</a:t>
            </a:r>
            <a:r>
              <a:rPr lang="da-DK" sz="4000" i="1" dirty="0"/>
              <a:t> </a:t>
            </a:r>
            <a:r>
              <a:rPr lang="da-DK" sz="4000" i="1" dirty="0" err="1" smtClean="0"/>
              <a:t>vera</a:t>
            </a:r>
            <a:r>
              <a:rPr lang="da-DK" sz="4000" i="1" dirty="0" smtClean="0"/>
              <a:t> </a:t>
            </a:r>
            <a:r>
              <a:rPr lang="da-DK" sz="4000" i="1" dirty="0"/>
              <a:t>eg </a:t>
            </a:r>
            <a:r>
              <a:rPr lang="da-DK" sz="4000" i="1" dirty="0" smtClean="0"/>
              <a:t>vil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i="1" dirty="0" err="1"/>
              <a:t>hjá</a:t>
            </a:r>
            <a:r>
              <a:rPr lang="da-DK" sz="4000" i="1" dirty="0"/>
              <a:t> </a:t>
            </a:r>
            <a:r>
              <a:rPr lang="da-DK" sz="4000" i="1" dirty="0" err="1"/>
              <a:t>teimum</a:t>
            </a:r>
            <a:r>
              <a:rPr lang="da-DK" sz="4000" i="1" dirty="0"/>
              <a:t>, sum </a:t>
            </a:r>
            <a:r>
              <a:rPr lang="da-DK" sz="4000" i="1" dirty="0" err="1"/>
              <a:t>hjálp</a:t>
            </a:r>
            <a:r>
              <a:rPr lang="da-DK" sz="4000" i="1" dirty="0"/>
              <a:t> </a:t>
            </a:r>
            <a:r>
              <a:rPr lang="da-DK" sz="4000" i="1" dirty="0" err="1"/>
              <a:t>treingja</a:t>
            </a:r>
            <a:r>
              <a:rPr lang="da-DK" sz="4000" i="1" dirty="0"/>
              <a:t> til.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i="1" dirty="0" err="1"/>
              <a:t>Eyga</a:t>
            </a:r>
            <a:r>
              <a:rPr lang="da-DK" sz="4000" i="1" dirty="0"/>
              <a:t>, </a:t>
            </a:r>
            <a:r>
              <a:rPr lang="da-DK" sz="4000" i="1" dirty="0" err="1"/>
              <a:t>oyra</a:t>
            </a:r>
            <a:r>
              <a:rPr lang="da-DK" sz="4000" i="1" dirty="0"/>
              <a:t>, </a:t>
            </a:r>
            <a:r>
              <a:rPr lang="da-DK" sz="4000" i="1" dirty="0" err="1"/>
              <a:t>fótur</a:t>
            </a:r>
            <a:r>
              <a:rPr lang="da-DK" sz="4000" i="1" dirty="0"/>
              <a:t> </a:t>
            </a:r>
            <a:r>
              <a:rPr lang="da-DK" sz="4000" i="1" dirty="0" err="1" smtClean="0"/>
              <a:t>vera</a:t>
            </a:r>
            <a:r>
              <a:rPr lang="da-DK" sz="4000" i="1" dirty="0" smtClean="0"/>
              <a:t> </a:t>
            </a:r>
            <a:r>
              <a:rPr lang="da-DK" sz="4000" i="1" dirty="0"/>
              <a:t>eg </a:t>
            </a:r>
            <a:r>
              <a:rPr lang="da-DK" sz="4000" i="1" dirty="0" smtClean="0"/>
              <a:t>vil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i="1" dirty="0" err="1"/>
              <a:t>hjá</a:t>
            </a:r>
            <a:r>
              <a:rPr lang="da-DK" sz="4000" i="1" dirty="0"/>
              <a:t> </a:t>
            </a:r>
            <a:r>
              <a:rPr lang="da-DK" sz="4000" i="1" dirty="0" err="1"/>
              <a:t>teimum</a:t>
            </a:r>
            <a:r>
              <a:rPr lang="da-DK" sz="4000" i="1" dirty="0"/>
              <a:t>, sum </a:t>
            </a:r>
            <a:r>
              <a:rPr lang="da-DK" sz="4000" i="1" dirty="0" err="1"/>
              <a:t>hjálpa</a:t>
            </a:r>
            <a:r>
              <a:rPr lang="da-DK" sz="4000" i="1" dirty="0"/>
              <a:t> </a:t>
            </a:r>
            <a:r>
              <a:rPr lang="da-DK" sz="4000" i="1" dirty="0" err="1"/>
              <a:t>treingja</a:t>
            </a:r>
            <a:r>
              <a:rPr lang="da-DK" sz="4000" i="1" dirty="0"/>
              <a:t> til.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27695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6163BB7-46C3-4B80-B695-C5A9E63D4ED3}"/>
</file>

<file path=customXml/itemProps2.xml><?xml version="1.0" encoding="utf-8"?>
<ds:datastoreItem xmlns:ds="http://schemas.openxmlformats.org/officeDocument/2006/customXml" ds:itemID="{0C2A90FC-2FC6-46D3-81E4-C8806718ABFE}"/>
</file>

<file path=customXml/itemProps3.xml><?xml version="1.0" encoding="utf-8"?>
<ds:datastoreItem xmlns:ds="http://schemas.openxmlformats.org/officeDocument/2006/customXml" ds:itemID="{74FBEF3B-F3A0-4895-ABD6-8789AC9679A3}"/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66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Eyga, oyra, fótur....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Eyga, oyra, fótur....</dc:title>
  <dc:creator>John Henrik Holm</dc:creator>
  <cp:lastModifiedBy>Marius Kjærbæk</cp:lastModifiedBy>
  <cp:revision>3</cp:revision>
  <dcterms:created xsi:type="dcterms:W3CDTF">2019-10-04T07:36:03Z</dcterms:created>
  <dcterms:modified xsi:type="dcterms:W3CDTF">2022-03-07T13:40:12Z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548600</vt:r8>
  </property>
</Properties>
</file>