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3321D-21AA-4E77-A7C0-4BACC37D7AD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A1D40-230C-4400-BF5C-32064A29A061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117228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166</a:t>
            </a:r>
          </a:p>
          <a:p>
            <a:r>
              <a:rPr lang="da-DK" b="1" dirty="0" err="1"/>
              <a:t>Aftur</a:t>
            </a:r>
            <a:r>
              <a:rPr lang="da-DK" b="1" dirty="0"/>
              <a:t> </a:t>
            </a:r>
            <a:r>
              <a:rPr lang="da-DK" b="1" dirty="0" err="1"/>
              <a:t>føstuklokkan</a:t>
            </a:r>
            <a:r>
              <a:rPr lang="da-DK" b="1" dirty="0"/>
              <a:t> </a:t>
            </a:r>
            <a:r>
              <a:rPr lang="da-DK" b="1" dirty="0" err="1"/>
              <a:t>ljóðar</a:t>
            </a:r>
            <a:r>
              <a:rPr lang="da-DK" b="1" dirty="0"/>
              <a:t>,</a:t>
            </a:r>
          </a:p>
          <a:p>
            <a:r>
              <a:rPr lang="da-DK" b="1" dirty="0" err="1"/>
              <a:t>ljóðar</a:t>
            </a:r>
            <a:r>
              <a:rPr lang="da-DK" b="1" dirty="0"/>
              <a:t> tungt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sorgarlag</a:t>
            </a:r>
            <a:r>
              <a:rPr lang="da-DK" b="1" dirty="0"/>
              <a:t>;</a:t>
            </a:r>
          </a:p>
          <a:p>
            <a:r>
              <a:rPr lang="da-DK" b="1" dirty="0" err="1"/>
              <a:t>føstusorg</a:t>
            </a:r>
            <a:r>
              <a:rPr lang="da-DK" b="1" dirty="0"/>
              <a:t>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bjóðar</a:t>
            </a:r>
            <a:endParaRPr lang="da-DK" b="1" dirty="0"/>
          </a:p>
          <a:p>
            <a:r>
              <a:rPr lang="da-DK" b="1" dirty="0" err="1"/>
              <a:t>inntil</a:t>
            </a:r>
            <a:r>
              <a:rPr lang="da-DK" b="1" dirty="0"/>
              <a:t> </a:t>
            </a:r>
            <a:r>
              <a:rPr lang="da-DK" b="1" dirty="0" err="1"/>
              <a:t>langa</a:t>
            </a:r>
            <a:r>
              <a:rPr lang="da-DK" b="1" dirty="0"/>
              <a:t> </a:t>
            </a:r>
            <a:r>
              <a:rPr lang="da-DK" b="1" dirty="0" err="1"/>
              <a:t>fríggjadag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Takkarsong</a:t>
            </a:r>
            <a:r>
              <a:rPr lang="da-DK" b="1" dirty="0"/>
              <a:t> </a:t>
            </a:r>
            <a:r>
              <a:rPr lang="da-DK" b="1" dirty="0" err="1"/>
              <a:t>tó</a:t>
            </a:r>
            <a:r>
              <a:rPr lang="da-DK" b="1" dirty="0"/>
              <a:t> vil eg </a:t>
            </a:r>
            <a:r>
              <a:rPr lang="da-DK" b="1" dirty="0" err="1"/>
              <a:t>syngja</a:t>
            </a:r>
            <a:endParaRPr lang="da-DK" b="1" dirty="0"/>
          </a:p>
          <a:p>
            <a:r>
              <a:rPr lang="da-DK" b="1" dirty="0" err="1"/>
              <a:t>hjartaliga</a:t>
            </a:r>
            <a:r>
              <a:rPr lang="da-DK" b="1" dirty="0"/>
              <a:t> </a:t>
            </a:r>
            <a:r>
              <a:rPr lang="da-DK" b="1" dirty="0" err="1"/>
              <a:t>enn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stund;</a:t>
            </a:r>
          </a:p>
          <a:p>
            <a:r>
              <a:rPr lang="da-DK" b="1" dirty="0" err="1"/>
              <a:t>tá</a:t>
            </a:r>
            <a:r>
              <a:rPr lang="da-DK" b="1" dirty="0"/>
              <a:t> eg </a:t>
            </a:r>
            <a:r>
              <a:rPr lang="da-DK" b="1" dirty="0" err="1"/>
              <a:t>hoyri</a:t>
            </a:r>
            <a:r>
              <a:rPr lang="da-DK" b="1" dirty="0"/>
              <a:t> </a:t>
            </a:r>
            <a:r>
              <a:rPr lang="da-DK" b="1" dirty="0" err="1"/>
              <a:t>klokku</a:t>
            </a:r>
            <a:r>
              <a:rPr lang="da-DK" b="1" dirty="0"/>
              <a:t> </a:t>
            </a:r>
            <a:r>
              <a:rPr lang="da-DK" b="1" dirty="0" err="1"/>
              <a:t>ringja</a:t>
            </a:r>
            <a:r>
              <a:rPr lang="da-DK" b="1" dirty="0"/>
              <a:t>,</a:t>
            </a:r>
          </a:p>
          <a:p>
            <a:r>
              <a:rPr lang="da-DK" b="1" dirty="0" err="1"/>
              <a:t>fari</a:t>
            </a:r>
            <a:r>
              <a:rPr lang="da-DK" b="1" dirty="0"/>
              <a:t> eg á </a:t>
            </a:r>
            <a:r>
              <a:rPr lang="da-DK" b="1" dirty="0" err="1"/>
              <a:t>kirkjufund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Troyst</a:t>
            </a:r>
            <a:r>
              <a:rPr lang="da-DK" b="1" dirty="0"/>
              <a:t> í </a:t>
            </a:r>
            <a:r>
              <a:rPr lang="da-DK" b="1" dirty="0" err="1"/>
              <a:t>hjarta</a:t>
            </a:r>
            <a:r>
              <a:rPr lang="da-DK" b="1" dirty="0"/>
              <a:t> og í </a:t>
            </a:r>
            <a:r>
              <a:rPr lang="da-DK" b="1" dirty="0" err="1"/>
              <a:t>sinni</a:t>
            </a:r>
            <a:r>
              <a:rPr lang="da-DK" b="1" dirty="0"/>
              <a:t>,</a:t>
            </a:r>
          </a:p>
          <a:p>
            <a:r>
              <a:rPr lang="da-DK" b="1" dirty="0"/>
              <a:t>Harri,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kanst</a:t>
            </a:r>
            <a:r>
              <a:rPr lang="da-DK" b="1" dirty="0"/>
              <a:t> </a:t>
            </a:r>
            <a:r>
              <a:rPr lang="da-DK" b="1" dirty="0" err="1"/>
              <a:t>geva</a:t>
            </a:r>
            <a:r>
              <a:rPr lang="da-DK" b="1" dirty="0"/>
              <a:t> mær;</a:t>
            </a:r>
          </a:p>
          <a:p>
            <a:r>
              <a:rPr lang="da-DK" b="1" dirty="0" err="1"/>
              <a:t>føstusorg</a:t>
            </a:r>
            <a:r>
              <a:rPr lang="da-DK" b="1" dirty="0"/>
              <a:t> og </a:t>
            </a:r>
            <a:r>
              <a:rPr lang="da-DK" b="1" dirty="0" err="1"/>
              <a:t>páskaminni</a:t>
            </a:r>
            <a:endParaRPr lang="da-DK" b="1" dirty="0"/>
          </a:p>
          <a:p>
            <a:r>
              <a:rPr lang="da-DK" b="1" dirty="0" err="1"/>
              <a:t>bæði</a:t>
            </a:r>
            <a:r>
              <a:rPr lang="da-DK" b="1" dirty="0"/>
              <a:t> </a:t>
            </a:r>
            <a:r>
              <a:rPr lang="da-DK" b="1" dirty="0" err="1"/>
              <a:t>havi</a:t>
            </a:r>
            <a:r>
              <a:rPr lang="da-DK" b="1" dirty="0"/>
              <a:t> eg </a:t>
            </a:r>
            <a:r>
              <a:rPr lang="da-DK" b="1" dirty="0" err="1"/>
              <a:t>frá</a:t>
            </a:r>
            <a:r>
              <a:rPr lang="da-DK" b="1" dirty="0"/>
              <a:t> tær.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4. Til </a:t>
            </a:r>
            <a:r>
              <a:rPr lang="da-DK" b="1" dirty="0" err="1"/>
              <a:t>Getsemane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hyggja</a:t>
            </a:r>
            <a:r>
              <a:rPr lang="da-DK" b="1" dirty="0"/>
              <a:t>,</a:t>
            </a:r>
          </a:p>
          <a:p>
            <a:r>
              <a:rPr lang="da-DK" b="1" dirty="0"/>
              <a:t>har sum </a:t>
            </a:r>
            <a:r>
              <a:rPr lang="da-DK" b="1" dirty="0" err="1"/>
              <a:t>tyngsta</a:t>
            </a:r>
            <a:r>
              <a:rPr lang="da-DK" b="1" dirty="0"/>
              <a:t> </a:t>
            </a:r>
            <a:r>
              <a:rPr lang="da-DK" b="1" dirty="0" err="1"/>
              <a:t>stríðið</a:t>
            </a:r>
            <a:r>
              <a:rPr lang="da-DK" b="1" dirty="0"/>
              <a:t> </a:t>
            </a:r>
            <a:r>
              <a:rPr lang="da-DK" b="1" dirty="0" err="1"/>
              <a:t>stóð</a:t>
            </a:r>
            <a:r>
              <a:rPr lang="da-DK" b="1" dirty="0"/>
              <a:t>,</a:t>
            </a:r>
          </a:p>
          <a:p>
            <a:r>
              <a:rPr lang="da-DK" b="1" dirty="0" err="1"/>
              <a:t>tú</a:t>
            </a:r>
            <a:r>
              <a:rPr lang="da-DK" b="1" dirty="0"/>
              <a:t> á </a:t>
            </a:r>
            <a:r>
              <a:rPr lang="da-DK" b="1" dirty="0" err="1"/>
              <a:t>foldum</a:t>
            </a:r>
            <a:r>
              <a:rPr lang="da-DK" b="1" dirty="0"/>
              <a:t> </a:t>
            </a:r>
            <a:r>
              <a:rPr lang="da-DK" b="1" dirty="0" err="1"/>
              <a:t>mundi</a:t>
            </a:r>
            <a:r>
              <a:rPr lang="da-DK" b="1" dirty="0"/>
              <a:t> </a:t>
            </a:r>
            <a:r>
              <a:rPr lang="da-DK" b="1" dirty="0" err="1"/>
              <a:t>liggja</a:t>
            </a:r>
            <a:r>
              <a:rPr lang="da-DK" b="1" dirty="0"/>
              <a:t>,</a:t>
            </a:r>
          </a:p>
          <a:p>
            <a:r>
              <a:rPr lang="da-DK" b="1" dirty="0" err="1"/>
              <a:t>sveittaði</a:t>
            </a:r>
            <a:r>
              <a:rPr lang="da-DK" b="1" dirty="0"/>
              <a:t> </a:t>
            </a:r>
            <a:r>
              <a:rPr lang="da-DK" b="1" dirty="0" err="1"/>
              <a:t>títt</a:t>
            </a:r>
            <a:r>
              <a:rPr lang="da-DK" b="1" dirty="0"/>
              <a:t> </a:t>
            </a:r>
            <a:r>
              <a:rPr lang="da-DK" b="1" dirty="0" err="1"/>
              <a:t>dýra</a:t>
            </a:r>
            <a:r>
              <a:rPr lang="da-DK" b="1" dirty="0"/>
              <a:t> </a:t>
            </a:r>
            <a:r>
              <a:rPr lang="da-DK" b="1" dirty="0" err="1"/>
              <a:t>blóð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5. Og </a:t>
            </a:r>
            <a:r>
              <a:rPr lang="da-DK" b="1" dirty="0" err="1"/>
              <a:t>um</a:t>
            </a:r>
            <a:r>
              <a:rPr lang="da-DK" b="1" dirty="0"/>
              <a:t> eg til </a:t>
            </a:r>
            <a:r>
              <a:rPr lang="da-DK" b="1" dirty="0" err="1"/>
              <a:t>krossin</a:t>
            </a:r>
            <a:r>
              <a:rPr lang="da-DK" b="1" dirty="0"/>
              <a:t> </a:t>
            </a:r>
            <a:r>
              <a:rPr lang="da-DK" b="1" dirty="0" err="1"/>
              <a:t>fari</a:t>
            </a:r>
            <a:r>
              <a:rPr lang="da-DK" b="1" dirty="0"/>
              <a:t>,</a:t>
            </a:r>
          </a:p>
          <a:p>
            <a:r>
              <a:rPr lang="da-DK" b="1" dirty="0" err="1"/>
              <a:t>ei</a:t>
            </a:r>
            <a:r>
              <a:rPr lang="da-DK" b="1" dirty="0"/>
              <a:t> er </a:t>
            </a:r>
            <a:r>
              <a:rPr lang="da-DK" b="1" dirty="0" err="1"/>
              <a:t>betri</a:t>
            </a:r>
            <a:r>
              <a:rPr lang="da-DK" b="1" dirty="0"/>
              <a:t> har at </a:t>
            </a:r>
            <a:r>
              <a:rPr lang="da-DK" b="1" dirty="0" err="1"/>
              <a:t>sjá</a:t>
            </a:r>
            <a:r>
              <a:rPr lang="da-DK" b="1" dirty="0"/>
              <a:t>;</a:t>
            </a:r>
          </a:p>
          <a:p>
            <a:r>
              <a:rPr lang="da-DK" b="1" dirty="0"/>
              <a:t>har hin </a:t>
            </a:r>
            <a:r>
              <a:rPr lang="da-DK" b="1" dirty="0" err="1"/>
              <a:t>stóri</a:t>
            </a:r>
            <a:r>
              <a:rPr lang="da-DK" b="1" dirty="0"/>
              <a:t>, </a:t>
            </a:r>
            <a:r>
              <a:rPr lang="da-DK" b="1" dirty="0" err="1"/>
              <a:t>óndi</a:t>
            </a:r>
            <a:r>
              <a:rPr lang="da-DK" b="1" dirty="0"/>
              <a:t> </a:t>
            </a:r>
            <a:r>
              <a:rPr lang="da-DK" b="1" dirty="0" err="1"/>
              <a:t>skari</a:t>
            </a:r>
            <a:endParaRPr lang="da-DK" b="1" dirty="0"/>
          </a:p>
          <a:p>
            <a:r>
              <a:rPr lang="da-DK" b="1" dirty="0" err="1"/>
              <a:t>spottar</a:t>
            </a:r>
            <a:r>
              <a:rPr lang="da-DK" b="1" dirty="0"/>
              <a:t> mær </a:t>
            </a:r>
            <a:r>
              <a:rPr lang="da-DK" b="1" dirty="0" err="1"/>
              <a:t>mín</a:t>
            </a:r>
            <a:r>
              <a:rPr lang="da-DK" b="1" dirty="0"/>
              <a:t> Jesus </a:t>
            </a:r>
            <a:r>
              <a:rPr lang="da-DK" b="1" dirty="0" err="1"/>
              <a:t>tá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6. </a:t>
            </a:r>
            <a:r>
              <a:rPr lang="da-DK" b="1" dirty="0" err="1"/>
              <a:t>Kæri</a:t>
            </a:r>
            <a:r>
              <a:rPr lang="da-DK" b="1" dirty="0"/>
              <a:t> Jesus, </a:t>
            </a:r>
            <a:r>
              <a:rPr lang="da-DK" b="1" dirty="0" err="1"/>
              <a:t>hjálparmaður</a:t>
            </a:r>
            <a:r>
              <a:rPr lang="da-DK" b="1" dirty="0"/>
              <a:t>,</a:t>
            </a:r>
          </a:p>
          <a:p>
            <a:r>
              <a:rPr lang="da-DK" b="1" dirty="0"/>
              <a:t>eg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fulltakka</a:t>
            </a:r>
            <a:r>
              <a:rPr lang="da-DK" b="1" dirty="0"/>
              <a:t> tær,</a:t>
            </a:r>
          </a:p>
          <a:p>
            <a:r>
              <a:rPr lang="da-DK" b="1" dirty="0" err="1"/>
              <a:t>ein</a:t>
            </a:r>
            <a:r>
              <a:rPr lang="da-DK" b="1" dirty="0"/>
              <a:t> og </a:t>
            </a:r>
            <a:r>
              <a:rPr lang="da-DK" b="1" dirty="0" err="1"/>
              <a:t>hvør</a:t>
            </a:r>
            <a:r>
              <a:rPr lang="da-DK" b="1" dirty="0"/>
              <a:t> </a:t>
            </a:r>
            <a:r>
              <a:rPr lang="da-DK" b="1" dirty="0" err="1"/>
              <a:t>má</a:t>
            </a:r>
            <a:r>
              <a:rPr lang="da-DK" b="1" dirty="0"/>
              <a:t> </a:t>
            </a:r>
            <a:r>
              <a:rPr lang="da-DK" b="1" dirty="0" err="1"/>
              <a:t>vera</a:t>
            </a:r>
            <a:r>
              <a:rPr lang="da-DK" b="1" dirty="0"/>
              <a:t> </a:t>
            </a:r>
            <a:r>
              <a:rPr lang="da-DK" b="1" dirty="0" err="1"/>
              <a:t>glaður</a:t>
            </a:r>
            <a:r>
              <a:rPr lang="da-DK" b="1" dirty="0"/>
              <a:t>,</a:t>
            </a:r>
          </a:p>
          <a:p>
            <a:r>
              <a:rPr lang="da-DK" b="1" dirty="0" err="1"/>
              <a:t>páskagleði</a:t>
            </a:r>
            <a:r>
              <a:rPr lang="da-DK" b="1" dirty="0"/>
              <a:t> er so nær.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7.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føstuklokku</a:t>
            </a:r>
            <a:r>
              <a:rPr lang="da-DK" b="1" dirty="0"/>
              <a:t> </a:t>
            </a:r>
            <a:r>
              <a:rPr lang="da-DK" b="1" dirty="0" err="1"/>
              <a:t>ringja</a:t>
            </a:r>
            <a:r>
              <a:rPr lang="da-DK" b="1" dirty="0"/>
              <a:t>,</a:t>
            </a:r>
          </a:p>
          <a:p>
            <a:r>
              <a:rPr lang="da-DK" b="1" dirty="0" err="1"/>
              <a:t>ringja</a:t>
            </a:r>
            <a:r>
              <a:rPr lang="da-DK" b="1" dirty="0"/>
              <a:t> tungt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sorgarljóð</a:t>
            </a:r>
            <a:r>
              <a:rPr lang="da-DK" b="1" dirty="0"/>
              <a:t>;</a:t>
            </a:r>
          </a:p>
          <a:p>
            <a:r>
              <a:rPr lang="da-DK" b="1" dirty="0" err="1"/>
              <a:t>enn</a:t>
            </a:r>
            <a:r>
              <a:rPr lang="da-DK" b="1" dirty="0"/>
              <a:t> í </a:t>
            </a:r>
            <a:r>
              <a:rPr lang="da-DK" b="1" dirty="0" err="1"/>
              <a:t>himni</a:t>
            </a:r>
            <a:r>
              <a:rPr lang="da-DK" b="1" dirty="0"/>
              <a:t>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:</a:t>
            </a:r>
          </a:p>
          <a:p>
            <a:r>
              <a:rPr lang="da-DK" b="1" dirty="0" err="1"/>
              <a:t>Páskamorgun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stóð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Olivar</a:t>
            </a:r>
            <a:r>
              <a:rPr lang="da-DK" b="1" i="1" dirty="0"/>
              <a:t> á </a:t>
            </a:r>
            <a:r>
              <a:rPr lang="da-DK" b="1" i="1" dirty="0" err="1"/>
              <a:t>Ryggi</a:t>
            </a:r>
            <a:r>
              <a:rPr lang="da-DK" b="1" i="1" dirty="0"/>
              <a:t> 1892.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191FF1-EB5D-45F5-808E-3646B52A6223}"/>
</file>

<file path=customXml/itemProps2.xml><?xml version="1.0" encoding="utf-8"?>
<ds:datastoreItem xmlns:ds="http://schemas.openxmlformats.org/officeDocument/2006/customXml" ds:itemID="{17B37F54-A2AF-4E5E-9684-E8B1CAAE555B}"/>
</file>

<file path=customXml/itemProps3.xml><?xml version="1.0" encoding="utf-8"?>
<ds:datastoreItem xmlns:ds="http://schemas.openxmlformats.org/officeDocument/2006/customXml" ds:itemID="{6AB86A5C-D14B-4F6C-8FEF-49FD7381F6B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</Words>
  <Application>Microsoft Office PowerPoint</Application>
  <PresentationFormat>Skærmshow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2013-01-17T11:11:56Z</dcterms:created>
  <dcterms:modified xsi:type="dcterms:W3CDTF">2013-01-17T11:13:25Z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555200</vt:r8>
  </property>
</Properties>
</file>