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66267-3EDF-46F3-8166-2FF58B343532}" type="datetimeFigureOut">
              <a:rPr lang="da-DK" smtClean="0"/>
              <a:t>24-09-2021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80AC8-53EA-4D2D-AA9E-52E46AED3BF8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fontAlgn="t"/>
            <a:r>
              <a:rPr lang="da-DK" b="1" i="0" dirty="0" smtClean="0"/>
              <a:t>154</a:t>
            </a:r>
          </a:p>
          <a:p>
            <a:pPr fontAlgn="t"/>
            <a:r>
              <a:rPr lang="da-DK" b="1" i="0" dirty="0" smtClean="0"/>
              <a:t>Eg </a:t>
            </a:r>
            <a:r>
              <a:rPr lang="da-DK" b="1" i="0" dirty="0" err="1" smtClean="0"/>
              <a:t>veit</a:t>
            </a:r>
            <a:r>
              <a:rPr lang="da-DK" b="1" i="0" dirty="0" smtClean="0"/>
              <a:t> </a:t>
            </a:r>
            <a:r>
              <a:rPr lang="da-DK" b="1" i="0" dirty="0" err="1" smtClean="0"/>
              <a:t>ein</a:t>
            </a:r>
            <a:r>
              <a:rPr lang="da-DK" b="1" i="0" dirty="0" smtClean="0"/>
              <a:t> </a:t>
            </a:r>
            <a:r>
              <a:rPr lang="da-DK" b="1" i="0" dirty="0" err="1" smtClean="0"/>
              <a:t>góðan</a:t>
            </a:r>
            <a:r>
              <a:rPr lang="da-DK" b="1" i="0" dirty="0" smtClean="0"/>
              <a:t> </a:t>
            </a:r>
            <a:r>
              <a:rPr lang="da-DK" b="1" i="0" dirty="0" err="1" smtClean="0"/>
              <a:t>seyðamann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og </a:t>
            </a:r>
            <a:r>
              <a:rPr lang="da-DK" b="1" i="0" dirty="0" err="1" smtClean="0"/>
              <a:t>fylgi</a:t>
            </a:r>
            <a:r>
              <a:rPr lang="da-DK" b="1" i="0" dirty="0" smtClean="0"/>
              <a:t> </a:t>
            </a:r>
            <a:r>
              <a:rPr lang="da-DK" b="1" i="0" dirty="0" err="1" smtClean="0"/>
              <a:t>síni</a:t>
            </a:r>
            <a:r>
              <a:rPr lang="da-DK" b="1" i="0" dirty="0" smtClean="0"/>
              <a:t> </a:t>
            </a:r>
            <a:r>
              <a:rPr lang="da-DK" b="1" i="0" dirty="0" err="1" smtClean="0"/>
              <a:t>elskar</a:t>
            </a:r>
            <a:r>
              <a:rPr lang="da-DK" b="1" i="0" dirty="0" smtClean="0"/>
              <a:t> </a:t>
            </a:r>
            <a:r>
              <a:rPr lang="da-DK" b="1" i="0" dirty="0" err="1" smtClean="0"/>
              <a:t>hann</a:t>
            </a:r>
            <a:r>
              <a:rPr lang="da-DK" b="1" i="0" dirty="0" smtClean="0"/>
              <a:t>;</a:t>
            </a:r>
          </a:p>
          <a:p>
            <a:pPr fontAlgn="t"/>
            <a:r>
              <a:rPr lang="da-DK" b="1" i="0" dirty="0" err="1" smtClean="0"/>
              <a:t>tey</a:t>
            </a:r>
            <a:r>
              <a:rPr lang="da-DK" b="1" i="0" dirty="0" smtClean="0"/>
              <a:t> </a:t>
            </a:r>
            <a:r>
              <a:rPr lang="da-DK" b="1" i="0" dirty="0" err="1" smtClean="0"/>
              <a:t>teljast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mong</a:t>
            </a:r>
            <a:r>
              <a:rPr lang="da-DK" b="1" i="0" dirty="0" smtClean="0"/>
              <a:t> </a:t>
            </a:r>
            <a:r>
              <a:rPr lang="da-DK" b="1" i="0" dirty="0" err="1" smtClean="0"/>
              <a:t>túsundtal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tó</a:t>
            </a:r>
            <a:r>
              <a:rPr lang="da-DK" b="1" i="0" dirty="0" smtClean="0"/>
              <a:t> </a:t>
            </a:r>
            <a:r>
              <a:rPr lang="da-DK" b="1" i="0" dirty="0" err="1" smtClean="0"/>
              <a:t>røktar</a:t>
            </a:r>
            <a:r>
              <a:rPr lang="da-DK" b="1" i="0" dirty="0" smtClean="0"/>
              <a:t> </a:t>
            </a:r>
            <a:r>
              <a:rPr lang="da-DK" b="1" i="0" dirty="0" err="1" smtClean="0"/>
              <a:t>hann</a:t>
            </a:r>
            <a:r>
              <a:rPr lang="da-DK" b="1" i="0" dirty="0" smtClean="0"/>
              <a:t> </a:t>
            </a:r>
            <a:r>
              <a:rPr lang="da-DK" b="1" i="0" dirty="0" err="1" smtClean="0"/>
              <a:t>øll</a:t>
            </a:r>
            <a:r>
              <a:rPr lang="da-DK" b="1" i="0" dirty="0" smtClean="0"/>
              <a:t> </a:t>
            </a:r>
            <a:r>
              <a:rPr lang="da-DK" b="1" i="0" dirty="0" err="1" smtClean="0"/>
              <a:t>líka</a:t>
            </a:r>
            <a:r>
              <a:rPr lang="da-DK" b="1" i="0" dirty="0" smtClean="0"/>
              <a:t> </a:t>
            </a:r>
            <a:r>
              <a:rPr lang="da-DK" b="1" i="0" dirty="0" err="1" smtClean="0"/>
              <a:t>væl</a:t>
            </a:r>
            <a:r>
              <a:rPr lang="da-DK" b="1" i="0" dirty="0" smtClean="0"/>
              <a:t>.</a:t>
            </a:r>
          </a:p>
          <a:p>
            <a:pPr fontAlgn="t"/>
            <a:endParaRPr lang="da-DK" b="1" i="0" dirty="0" smtClean="0"/>
          </a:p>
          <a:p>
            <a:pPr fontAlgn="t"/>
            <a:r>
              <a:rPr lang="da-DK" b="1" i="0" dirty="0" smtClean="0"/>
              <a:t>2. Hans </a:t>
            </a:r>
            <a:r>
              <a:rPr lang="da-DK" b="1" i="0" dirty="0" err="1" smtClean="0"/>
              <a:t>hond</a:t>
            </a:r>
            <a:r>
              <a:rPr lang="da-DK" b="1" i="0" dirty="0" smtClean="0"/>
              <a:t> er </a:t>
            </a:r>
            <a:r>
              <a:rPr lang="da-DK" b="1" i="0" dirty="0" err="1" smtClean="0"/>
              <a:t>sterk</a:t>
            </a:r>
            <a:r>
              <a:rPr lang="da-DK" b="1" i="0" dirty="0" smtClean="0"/>
              <a:t> og </a:t>
            </a:r>
            <a:r>
              <a:rPr lang="da-DK" b="1" i="0" dirty="0" err="1" smtClean="0"/>
              <a:t>eym</a:t>
            </a:r>
            <a:r>
              <a:rPr lang="da-DK" b="1" i="0" dirty="0" smtClean="0"/>
              <a:t> hans </a:t>
            </a:r>
            <a:r>
              <a:rPr lang="da-DK" b="1" i="0" dirty="0" err="1" smtClean="0"/>
              <a:t>sál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hans </a:t>
            </a:r>
            <a:r>
              <a:rPr lang="da-DK" b="1" i="0" dirty="0" err="1" smtClean="0"/>
              <a:t>seyðir</a:t>
            </a:r>
            <a:r>
              <a:rPr lang="da-DK" b="1" i="0" dirty="0" smtClean="0"/>
              <a:t> </a:t>
            </a:r>
            <a:r>
              <a:rPr lang="da-DK" b="1" i="0" dirty="0" err="1" smtClean="0"/>
              <a:t>kenna</a:t>
            </a:r>
            <a:r>
              <a:rPr lang="da-DK" b="1" i="0" dirty="0" smtClean="0"/>
              <a:t> </a:t>
            </a:r>
            <a:r>
              <a:rPr lang="da-DK" b="1" i="0" dirty="0" err="1" smtClean="0"/>
              <a:t>væl</a:t>
            </a:r>
            <a:r>
              <a:rPr lang="da-DK" b="1" i="0" dirty="0" smtClean="0"/>
              <a:t> hans </a:t>
            </a:r>
            <a:r>
              <a:rPr lang="da-DK" b="1" i="0" dirty="0" err="1" smtClean="0"/>
              <a:t>mál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til </a:t>
            </a:r>
            <a:r>
              <a:rPr lang="da-DK" b="1" i="0" dirty="0" err="1" smtClean="0"/>
              <a:t>skaða</a:t>
            </a:r>
            <a:r>
              <a:rPr lang="da-DK" b="1" i="0" dirty="0" smtClean="0"/>
              <a:t> </a:t>
            </a:r>
            <a:r>
              <a:rPr lang="da-DK" b="1" i="0" dirty="0" err="1" smtClean="0"/>
              <a:t>hann</a:t>
            </a:r>
            <a:r>
              <a:rPr lang="da-DK" b="1" i="0" dirty="0" smtClean="0"/>
              <a:t> </a:t>
            </a:r>
            <a:r>
              <a:rPr lang="da-DK" b="1" i="0" dirty="0" err="1" smtClean="0"/>
              <a:t>teir</a:t>
            </a:r>
            <a:r>
              <a:rPr lang="da-DK" b="1" i="0" dirty="0" smtClean="0"/>
              <a:t> </a:t>
            </a:r>
            <a:r>
              <a:rPr lang="da-DK" b="1" i="0" dirty="0" err="1" smtClean="0"/>
              <a:t>beitir</a:t>
            </a:r>
            <a:r>
              <a:rPr lang="da-DK" b="1" i="0" dirty="0" smtClean="0"/>
              <a:t> </a:t>
            </a:r>
            <a:r>
              <a:rPr lang="da-DK" b="1" i="0" dirty="0" err="1" smtClean="0"/>
              <a:t>ei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tí</a:t>
            </a:r>
            <a:r>
              <a:rPr lang="da-DK" b="1" i="0" dirty="0" smtClean="0"/>
              <a:t> </a:t>
            </a:r>
            <a:r>
              <a:rPr lang="da-DK" b="1" i="0" dirty="0" err="1" smtClean="0"/>
              <a:t>elta</a:t>
            </a:r>
            <a:r>
              <a:rPr lang="da-DK" b="1" i="0" dirty="0" smtClean="0"/>
              <a:t> tryggir </a:t>
            </a:r>
            <a:r>
              <a:rPr lang="da-DK" b="1" i="0" dirty="0" err="1" smtClean="0"/>
              <a:t>teir</a:t>
            </a:r>
            <a:r>
              <a:rPr lang="da-DK" b="1" i="0" dirty="0" smtClean="0"/>
              <a:t> hans </a:t>
            </a:r>
            <a:r>
              <a:rPr lang="da-DK" b="1" i="0" dirty="0" err="1" smtClean="0"/>
              <a:t>leið</a:t>
            </a:r>
            <a:r>
              <a:rPr lang="da-DK" b="1" i="0" dirty="0" smtClean="0"/>
              <a:t>.</a:t>
            </a:r>
          </a:p>
          <a:p>
            <a:pPr fontAlgn="t"/>
            <a:endParaRPr lang="da-DK" b="1" i="0" dirty="0" smtClean="0"/>
          </a:p>
          <a:p>
            <a:pPr fontAlgn="t"/>
            <a:r>
              <a:rPr lang="da-DK" b="1" i="0" dirty="0" smtClean="0"/>
              <a:t>3. </a:t>
            </a:r>
            <a:r>
              <a:rPr lang="da-DK" b="1" i="0" dirty="0" err="1" smtClean="0"/>
              <a:t>Tey</a:t>
            </a:r>
            <a:r>
              <a:rPr lang="da-DK" b="1" i="0" dirty="0" smtClean="0"/>
              <a:t> </a:t>
            </a:r>
            <a:r>
              <a:rPr lang="da-DK" b="1" i="0" dirty="0" err="1" smtClean="0"/>
              <a:t>lomb</a:t>
            </a:r>
            <a:r>
              <a:rPr lang="da-DK" b="1" i="0" dirty="0" smtClean="0"/>
              <a:t>, </a:t>
            </a:r>
            <a:r>
              <a:rPr lang="da-DK" b="1" i="0" dirty="0" err="1" smtClean="0"/>
              <a:t>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skjótast</a:t>
            </a:r>
            <a:r>
              <a:rPr lang="da-DK" b="1" i="0" dirty="0" smtClean="0"/>
              <a:t> </a:t>
            </a:r>
            <a:r>
              <a:rPr lang="da-DK" b="1" i="0" dirty="0" err="1" smtClean="0"/>
              <a:t>burtur</a:t>
            </a:r>
            <a:r>
              <a:rPr lang="da-DK" b="1" i="0" dirty="0" smtClean="0"/>
              <a:t> </a:t>
            </a:r>
            <a:r>
              <a:rPr lang="da-DK" b="1" i="0" dirty="0" err="1" smtClean="0"/>
              <a:t>frá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at </a:t>
            </a:r>
            <a:r>
              <a:rPr lang="da-DK" b="1" i="0" dirty="0" err="1" smtClean="0"/>
              <a:t>beina</a:t>
            </a:r>
            <a:r>
              <a:rPr lang="da-DK" b="1" i="0" dirty="0" smtClean="0"/>
              <a:t> </a:t>
            </a:r>
            <a:r>
              <a:rPr lang="da-DK" b="1" i="0" dirty="0" err="1" smtClean="0"/>
              <a:t>aftur</a:t>
            </a:r>
            <a:r>
              <a:rPr lang="da-DK" b="1" i="0" dirty="0" smtClean="0"/>
              <a:t> er hans </a:t>
            </a:r>
            <a:r>
              <a:rPr lang="da-DK" b="1" i="0" dirty="0" err="1" smtClean="0"/>
              <a:t>trá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og </a:t>
            </a:r>
            <a:r>
              <a:rPr lang="da-DK" b="1" i="0" dirty="0" err="1" smtClean="0"/>
              <a:t>finnast</a:t>
            </a:r>
            <a:r>
              <a:rPr lang="da-DK" b="1" i="0" dirty="0" smtClean="0"/>
              <a:t> </a:t>
            </a:r>
            <a:r>
              <a:rPr lang="da-DK" b="1" i="0" dirty="0" err="1" smtClean="0"/>
              <a:t>tey</a:t>
            </a:r>
            <a:r>
              <a:rPr lang="da-DK" b="1" i="0" dirty="0" smtClean="0"/>
              <a:t>,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miklum</a:t>
            </a:r>
            <a:r>
              <a:rPr lang="da-DK" b="1" i="0" dirty="0" smtClean="0"/>
              <a:t> </a:t>
            </a:r>
            <a:r>
              <a:rPr lang="da-DK" b="1" i="0" dirty="0" err="1" smtClean="0"/>
              <a:t>gleim</a:t>
            </a:r>
            <a:r>
              <a:rPr lang="da-DK" b="1" i="0" dirty="0" smtClean="0"/>
              <a:t>'</a:t>
            </a:r>
          </a:p>
          <a:p>
            <a:pPr fontAlgn="t"/>
            <a:r>
              <a:rPr lang="da-DK" b="1" i="0" dirty="0" smtClean="0"/>
              <a:t>á </a:t>
            </a:r>
            <a:r>
              <a:rPr lang="da-DK" b="1" i="0" dirty="0" err="1" smtClean="0"/>
              <a:t>herðunum</a:t>
            </a:r>
            <a:r>
              <a:rPr lang="da-DK" b="1" i="0" dirty="0" smtClean="0"/>
              <a:t> </a:t>
            </a:r>
            <a:r>
              <a:rPr lang="da-DK" b="1" i="0" dirty="0" err="1" smtClean="0"/>
              <a:t>hann</a:t>
            </a:r>
            <a:r>
              <a:rPr lang="da-DK" b="1" i="0" dirty="0" smtClean="0"/>
              <a:t> </a:t>
            </a:r>
            <a:r>
              <a:rPr lang="da-DK" b="1" i="0" dirty="0" err="1" smtClean="0"/>
              <a:t>ber</a:t>
            </a:r>
            <a:r>
              <a:rPr lang="da-DK" b="1" i="0" dirty="0" smtClean="0"/>
              <a:t> </a:t>
            </a:r>
            <a:r>
              <a:rPr lang="da-DK" b="1" i="0" dirty="0" err="1" smtClean="0"/>
              <a:t>tey</a:t>
            </a:r>
            <a:r>
              <a:rPr lang="da-DK" b="1" i="0" dirty="0" smtClean="0"/>
              <a:t> </a:t>
            </a:r>
            <a:r>
              <a:rPr lang="da-DK" b="1" i="0" dirty="0" err="1" smtClean="0"/>
              <a:t>heim</a:t>
            </a:r>
            <a:r>
              <a:rPr lang="da-DK" b="1" i="0" dirty="0" smtClean="0"/>
              <a:t>.</a:t>
            </a:r>
          </a:p>
          <a:p>
            <a:pPr fontAlgn="t"/>
            <a:endParaRPr lang="da-DK" b="1" i="0" dirty="0" smtClean="0"/>
          </a:p>
          <a:p>
            <a:pPr fontAlgn="t"/>
            <a:r>
              <a:rPr lang="da-DK" b="1" i="0" dirty="0" smtClean="0"/>
              <a:t>4. Av </a:t>
            </a:r>
            <a:r>
              <a:rPr lang="da-DK" b="1" i="0" dirty="0" err="1" smtClean="0"/>
              <a:t>leysum</a:t>
            </a:r>
            <a:r>
              <a:rPr lang="da-DK" b="1" i="0" dirty="0" smtClean="0"/>
              <a:t> </a:t>
            </a:r>
            <a:r>
              <a:rPr lang="da-DK" b="1" i="0" dirty="0" err="1" smtClean="0"/>
              <a:t>upsum</a:t>
            </a:r>
            <a:r>
              <a:rPr lang="da-DK" b="1" i="0" dirty="0" smtClean="0"/>
              <a:t> </a:t>
            </a:r>
            <a:r>
              <a:rPr lang="da-DK" b="1" i="0" dirty="0" err="1" smtClean="0"/>
              <a:t>manga</a:t>
            </a:r>
            <a:r>
              <a:rPr lang="da-DK" b="1" i="0" dirty="0" smtClean="0"/>
              <a:t> stund</a:t>
            </a:r>
          </a:p>
          <a:p>
            <a:pPr fontAlgn="t"/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hjálpti</a:t>
            </a:r>
            <a:r>
              <a:rPr lang="da-DK" b="1" i="0" dirty="0" smtClean="0"/>
              <a:t> mær á </a:t>
            </a:r>
            <a:r>
              <a:rPr lang="da-DK" b="1" i="0" dirty="0" err="1" smtClean="0"/>
              <a:t>trygga</a:t>
            </a:r>
            <a:r>
              <a:rPr lang="da-DK" b="1" i="0" dirty="0" smtClean="0"/>
              <a:t> grund,</a:t>
            </a:r>
          </a:p>
          <a:p>
            <a:pPr fontAlgn="t"/>
            <a:r>
              <a:rPr lang="da-DK" b="1" i="0" dirty="0" smtClean="0"/>
              <a:t>eg </a:t>
            </a:r>
            <a:r>
              <a:rPr lang="da-DK" b="1" i="0" dirty="0" err="1" smtClean="0"/>
              <a:t>títt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fjøru</a:t>
            </a:r>
            <a:r>
              <a:rPr lang="da-DK" b="1" i="0" dirty="0" smtClean="0"/>
              <a:t> </a:t>
            </a:r>
            <a:r>
              <a:rPr lang="da-DK" b="1" i="0" dirty="0" err="1" smtClean="0"/>
              <a:t>fastur</a:t>
            </a:r>
            <a:r>
              <a:rPr lang="da-DK" b="1" i="0" dirty="0" smtClean="0"/>
              <a:t> </a:t>
            </a:r>
            <a:r>
              <a:rPr lang="da-DK" b="1" i="0" dirty="0" err="1" smtClean="0"/>
              <a:t>stóð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tín</a:t>
            </a:r>
            <a:r>
              <a:rPr lang="da-DK" b="1" i="0" dirty="0" smtClean="0"/>
              <a:t> </a:t>
            </a:r>
            <a:r>
              <a:rPr lang="da-DK" b="1" i="0" dirty="0" err="1" smtClean="0"/>
              <a:t>hond</a:t>
            </a:r>
            <a:r>
              <a:rPr lang="da-DK" b="1" i="0" dirty="0" smtClean="0"/>
              <a:t> </a:t>
            </a:r>
            <a:r>
              <a:rPr lang="da-DK" b="1" i="0" dirty="0" err="1" smtClean="0"/>
              <a:t>meg</a:t>
            </a:r>
            <a:r>
              <a:rPr lang="da-DK" b="1" i="0" dirty="0" smtClean="0"/>
              <a:t> </a:t>
            </a:r>
            <a:r>
              <a:rPr lang="da-DK" b="1" i="0" dirty="0" err="1" smtClean="0"/>
              <a:t>hevjaði</a:t>
            </a:r>
            <a:r>
              <a:rPr lang="da-DK" b="1" i="0" dirty="0" smtClean="0"/>
              <a:t> </a:t>
            </a:r>
            <a:r>
              <a:rPr lang="da-DK" b="1" i="0" dirty="0" err="1" smtClean="0"/>
              <a:t>frá</a:t>
            </a:r>
            <a:r>
              <a:rPr lang="da-DK" b="1" i="0" dirty="0" smtClean="0"/>
              <a:t> </a:t>
            </a:r>
            <a:r>
              <a:rPr lang="da-DK" b="1" i="0" dirty="0" err="1" smtClean="0"/>
              <a:t>flóð</a:t>
            </a:r>
            <a:r>
              <a:rPr lang="da-DK" b="1" i="0" dirty="0" smtClean="0"/>
              <a:t>.</a:t>
            </a:r>
          </a:p>
          <a:p>
            <a:pPr fontAlgn="t"/>
            <a:endParaRPr lang="da-DK" b="1" dirty="0"/>
          </a:p>
          <a:p>
            <a:pPr fontAlgn="t"/>
            <a:endParaRPr lang="da-DK" b="1" i="0" dirty="0" smtClean="0"/>
          </a:p>
          <a:p>
            <a:pPr fontAlgn="t"/>
            <a:endParaRPr lang="da-DK" b="1" dirty="0"/>
          </a:p>
          <a:p>
            <a:pPr fontAlgn="t"/>
            <a:endParaRPr lang="da-DK" b="1" i="0" dirty="0" smtClean="0"/>
          </a:p>
          <a:p>
            <a:pPr fontAlgn="t"/>
            <a:endParaRPr lang="da-DK" b="1" i="0" dirty="0" smtClean="0"/>
          </a:p>
          <a:p>
            <a:pPr fontAlgn="t"/>
            <a:r>
              <a:rPr lang="da-DK" b="1" dirty="0"/>
              <a:t>5</a:t>
            </a:r>
            <a:r>
              <a:rPr lang="da-DK" b="1" i="0" dirty="0" smtClean="0"/>
              <a:t>. </a:t>
            </a:r>
            <a:r>
              <a:rPr lang="da-DK" b="1" i="0" dirty="0" err="1" smtClean="0"/>
              <a:t>Tí</a:t>
            </a:r>
            <a:r>
              <a:rPr lang="da-DK" b="1" i="0" dirty="0" smtClean="0"/>
              <a:t> </a:t>
            </a:r>
            <a:r>
              <a:rPr lang="da-DK" b="1" i="0" dirty="0" err="1" smtClean="0"/>
              <a:t>prísar</a:t>
            </a:r>
            <a:r>
              <a:rPr lang="da-DK" b="1" i="0" dirty="0" smtClean="0"/>
              <a:t> tær </a:t>
            </a:r>
            <a:r>
              <a:rPr lang="da-DK" b="1" i="0" dirty="0" err="1" smtClean="0"/>
              <a:t>mín</a:t>
            </a:r>
            <a:r>
              <a:rPr lang="da-DK" b="1" i="0" dirty="0" smtClean="0"/>
              <a:t> </a:t>
            </a:r>
            <a:r>
              <a:rPr lang="da-DK" b="1" i="0" dirty="0" err="1" smtClean="0"/>
              <a:t>sál</a:t>
            </a:r>
            <a:r>
              <a:rPr lang="da-DK" b="1" i="0" dirty="0" smtClean="0"/>
              <a:t> so </a:t>
            </a:r>
            <a:r>
              <a:rPr lang="da-DK" b="1" i="0" dirty="0" err="1" smtClean="0"/>
              <a:t>fró</a:t>
            </a:r>
            <a:endParaRPr lang="da-DK" b="1" i="0" dirty="0" smtClean="0"/>
          </a:p>
          <a:p>
            <a:pPr fontAlgn="t"/>
            <a:r>
              <a:rPr lang="da-DK" b="1" i="0" dirty="0" smtClean="0"/>
              <a:t>og </a:t>
            </a:r>
            <a:r>
              <a:rPr lang="da-DK" b="1" i="0" dirty="0" err="1" smtClean="0"/>
              <a:t>eltir</a:t>
            </a:r>
            <a:r>
              <a:rPr lang="da-DK" b="1" i="0" dirty="0" smtClean="0"/>
              <a:t> </a:t>
            </a:r>
            <a:r>
              <a:rPr lang="da-DK" b="1" i="0" dirty="0" err="1" smtClean="0"/>
              <a:t>fegin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tína</a:t>
            </a:r>
            <a:r>
              <a:rPr lang="da-DK" b="1" i="0" dirty="0" smtClean="0"/>
              <a:t> </a:t>
            </a:r>
            <a:r>
              <a:rPr lang="da-DK" b="1" i="0" dirty="0" err="1" smtClean="0"/>
              <a:t>slóð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á </a:t>
            </a:r>
            <a:r>
              <a:rPr lang="da-DK" b="1" i="0" dirty="0" err="1" smtClean="0"/>
              <a:t>fagurt</a:t>
            </a:r>
            <a:r>
              <a:rPr lang="da-DK" b="1" i="0" dirty="0" smtClean="0"/>
              <a:t> land </a:t>
            </a:r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vísir</a:t>
            </a:r>
            <a:r>
              <a:rPr lang="da-DK" b="1" i="0" dirty="0" smtClean="0"/>
              <a:t> mær,</a:t>
            </a:r>
          </a:p>
          <a:p>
            <a:pPr fontAlgn="t"/>
            <a:r>
              <a:rPr lang="da-DK" b="1" i="0" dirty="0" smtClean="0"/>
              <a:t>har </a:t>
            </a:r>
            <a:r>
              <a:rPr lang="da-DK" b="1" i="0" dirty="0" err="1" smtClean="0"/>
              <a:t>altíð</a:t>
            </a:r>
            <a:r>
              <a:rPr lang="da-DK" b="1" i="0" dirty="0" smtClean="0"/>
              <a:t> </a:t>
            </a:r>
            <a:r>
              <a:rPr lang="da-DK" b="1" i="0" dirty="0" err="1" smtClean="0"/>
              <a:t>summarsólin</a:t>
            </a:r>
            <a:r>
              <a:rPr lang="da-DK" b="1" i="0" dirty="0" smtClean="0"/>
              <a:t> sær.</a:t>
            </a:r>
          </a:p>
          <a:p>
            <a:pPr fontAlgn="t"/>
            <a:endParaRPr lang="da-DK" b="1" i="0" dirty="0" smtClean="0"/>
          </a:p>
          <a:p>
            <a:pPr fontAlgn="t"/>
            <a:r>
              <a:rPr lang="da-DK" b="1" i="1" dirty="0" err="1" smtClean="0"/>
              <a:t>Mikkjal</a:t>
            </a:r>
            <a:r>
              <a:rPr lang="da-DK" b="1" i="1" dirty="0" smtClean="0"/>
              <a:t> á </a:t>
            </a:r>
            <a:r>
              <a:rPr lang="da-DK" b="1" i="1" dirty="0" err="1" smtClean="0"/>
              <a:t>Ryggi</a:t>
            </a:r>
            <a:r>
              <a:rPr lang="da-DK" b="1" i="1" dirty="0" smtClean="0"/>
              <a:t>.</a:t>
            </a:r>
            <a:endParaRPr lang="da-DK" b="1" i="0" dirty="0" smtClean="0"/>
          </a:p>
          <a:p>
            <a:pPr fontAlgn="t"/>
            <a:r>
              <a:rPr lang="da-DK" b="1" i="1" dirty="0" smtClean="0"/>
              <a:t>Lag: sum </a:t>
            </a:r>
            <a:r>
              <a:rPr lang="da-DK" b="1" i="1" dirty="0" err="1" smtClean="0"/>
              <a:t>Sl</a:t>
            </a:r>
            <a:r>
              <a:rPr lang="da-DK" b="1" i="1" dirty="0" smtClean="0"/>
              <a:t>. 202.</a:t>
            </a:r>
            <a:endParaRPr lang="da-DK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E35400-AE0E-4028-8F01-45E69AC8CD61}"/>
</file>

<file path=customXml/itemProps2.xml><?xml version="1.0" encoding="utf-8"?>
<ds:datastoreItem xmlns:ds="http://schemas.openxmlformats.org/officeDocument/2006/customXml" ds:itemID="{A6EAB80C-9446-4AC0-85EB-6EB71D8C800A}"/>
</file>

<file path=customXml/itemProps3.xml><?xml version="1.0" encoding="utf-8"?>
<ds:datastoreItem xmlns:ds="http://schemas.openxmlformats.org/officeDocument/2006/customXml" ds:itemID="{5773A2DA-DDC8-4E76-8B2E-7B7BB20F3AFA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156</Words>
  <Application>Microsoft Office PowerPoint</Application>
  <PresentationFormat>Skærmshow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Gestur Gestur</cp:lastModifiedBy>
  <cp:revision>3</cp:revision>
  <dcterms:created xsi:type="dcterms:W3CDTF">2013-01-14T13:10:39Z</dcterms:created>
  <dcterms:modified xsi:type="dcterms:W3CDTF">2021-09-24T07:30:59Z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554800</vt:r8>
  </property>
</Properties>
</file>