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0F38D-8A6F-4B2E-89A6-0FE215F3A8E6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CFED3-1C30-4477-93BE-7BBAEA4614E7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103412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da-DK" b="1" dirty="0"/>
              <a:t>152</a:t>
            </a:r>
          </a:p>
          <a:p>
            <a:r>
              <a:rPr lang="da-DK" b="1" dirty="0" err="1"/>
              <a:t>Hirði</a:t>
            </a:r>
            <a:r>
              <a:rPr lang="da-DK" b="1" dirty="0"/>
              <a:t> </a:t>
            </a:r>
            <a:r>
              <a:rPr lang="da-DK" b="1" dirty="0" err="1"/>
              <a:t>góði</a:t>
            </a:r>
            <a:r>
              <a:rPr lang="da-DK" b="1" dirty="0"/>
              <a:t>, halt </a:t>
            </a:r>
            <a:r>
              <a:rPr lang="da-DK" b="1" dirty="0" err="1"/>
              <a:t>tú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endParaRPr lang="da-DK" b="1" dirty="0"/>
          </a:p>
          <a:p>
            <a:r>
              <a:rPr lang="da-DK" b="1" dirty="0" err="1"/>
              <a:t>hjá</a:t>
            </a:r>
            <a:r>
              <a:rPr lang="da-DK" b="1" dirty="0"/>
              <a:t> tær </a:t>
            </a:r>
            <a:r>
              <a:rPr lang="da-DK" b="1" dirty="0" err="1"/>
              <a:t>innan</a:t>
            </a:r>
            <a:r>
              <a:rPr lang="da-DK" b="1" dirty="0"/>
              <a:t> </a:t>
            </a:r>
            <a:r>
              <a:rPr lang="da-DK" b="1" dirty="0" err="1"/>
              <a:t>haga</a:t>
            </a:r>
            <a:r>
              <a:rPr lang="da-DK" b="1" dirty="0"/>
              <a:t>;</a:t>
            </a:r>
          </a:p>
          <a:p>
            <a:r>
              <a:rPr lang="da-DK" b="1" dirty="0" err="1"/>
              <a:t>ótrygt</a:t>
            </a:r>
            <a:r>
              <a:rPr lang="da-DK" b="1" dirty="0"/>
              <a:t> er á </a:t>
            </a:r>
            <a:r>
              <a:rPr lang="da-DK" b="1" dirty="0" err="1"/>
              <a:t>heimsins</a:t>
            </a:r>
            <a:r>
              <a:rPr lang="da-DK" b="1" dirty="0"/>
              <a:t> veg,</a:t>
            </a:r>
          </a:p>
          <a:p>
            <a:r>
              <a:rPr lang="da-DK" b="1" dirty="0" err="1"/>
              <a:t>niður</a:t>
            </a:r>
            <a:r>
              <a:rPr lang="da-DK" b="1" dirty="0"/>
              <a:t> mangt vil </a:t>
            </a:r>
            <a:r>
              <a:rPr lang="da-DK" b="1" dirty="0" err="1"/>
              <a:t>draga</a:t>
            </a:r>
            <a:r>
              <a:rPr lang="da-DK" b="1" dirty="0"/>
              <a:t>,</a:t>
            </a:r>
          </a:p>
          <a:p>
            <a:r>
              <a:rPr lang="da-DK" b="1" dirty="0" err="1"/>
              <a:t>heimsins</a:t>
            </a:r>
            <a:r>
              <a:rPr lang="da-DK" b="1" dirty="0"/>
              <a:t> </a:t>
            </a:r>
            <a:r>
              <a:rPr lang="da-DK" b="1" dirty="0" err="1"/>
              <a:t>rás</a:t>
            </a:r>
            <a:r>
              <a:rPr lang="da-DK" b="1" dirty="0"/>
              <a:t> er </a:t>
            </a:r>
            <a:r>
              <a:rPr lang="da-DK" b="1" dirty="0" err="1"/>
              <a:t>løtt</a:t>
            </a:r>
            <a:r>
              <a:rPr lang="da-DK" b="1" dirty="0"/>
              <a:t> og </a:t>
            </a:r>
            <a:r>
              <a:rPr lang="da-DK" b="1" dirty="0" err="1"/>
              <a:t>sløtt</a:t>
            </a:r>
            <a:r>
              <a:rPr lang="da-DK" b="1" dirty="0"/>
              <a:t>,</a:t>
            </a:r>
          </a:p>
          <a:p>
            <a:r>
              <a:rPr lang="da-DK" b="1" dirty="0" err="1"/>
              <a:t>himlagøtan</a:t>
            </a:r>
            <a:r>
              <a:rPr lang="da-DK" b="1" dirty="0"/>
              <a:t> </a:t>
            </a:r>
            <a:r>
              <a:rPr lang="da-DK" b="1" dirty="0" err="1"/>
              <a:t>trong</a:t>
            </a:r>
            <a:r>
              <a:rPr lang="da-DK" b="1" dirty="0"/>
              <a:t> og </a:t>
            </a:r>
            <a:r>
              <a:rPr lang="da-DK" b="1" dirty="0" err="1"/>
              <a:t>brøtt</a:t>
            </a:r>
            <a:r>
              <a:rPr lang="da-DK" b="1" dirty="0"/>
              <a:t>,</a:t>
            </a:r>
          </a:p>
          <a:p>
            <a:r>
              <a:rPr lang="da-DK" b="1" dirty="0" err="1"/>
              <a:t>tó</a:t>
            </a:r>
            <a:r>
              <a:rPr lang="da-DK" b="1" dirty="0"/>
              <a:t> til </a:t>
            </a:r>
            <a:r>
              <a:rPr lang="da-DK" b="1" dirty="0" err="1"/>
              <a:t>lívs</a:t>
            </a:r>
            <a:r>
              <a:rPr lang="da-DK" b="1" dirty="0"/>
              <a:t> er </a:t>
            </a:r>
            <a:r>
              <a:rPr lang="da-DK" b="1" dirty="0" err="1"/>
              <a:t>lagað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Tíðum</a:t>
            </a:r>
            <a:r>
              <a:rPr lang="da-DK" b="1" dirty="0"/>
              <a:t> </a:t>
            </a:r>
            <a:r>
              <a:rPr lang="da-DK" b="1" dirty="0" err="1"/>
              <a:t>trongd</a:t>
            </a:r>
            <a:r>
              <a:rPr lang="da-DK" b="1" dirty="0"/>
              <a:t> </a:t>
            </a:r>
            <a:r>
              <a:rPr lang="da-DK" b="1" dirty="0" err="1"/>
              <a:t>mítt</a:t>
            </a:r>
            <a:r>
              <a:rPr lang="da-DK" b="1" dirty="0"/>
              <a:t> </a:t>
            </a:r>
            <a:r>
              <a:rPr lang="da-DK" b="1" dirty="0" err="1"/>
              <a:t>hjarta</a:t>
            </a:r>
            <a:r>
              <a:rPr lang="da-DK" b="1" dirty="0"/>
              <a:t> </a:t>
            </a:r>
            <a:r>
              <a:rPr lang="da-DK" b="1" dirty="0" err="1"/>
              <a:t>ber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angist</a:t>
            </a:r>
            <a:r>
              <a:rPr lang="da-DK" b="1" dirty="0"/>
              <a:t> </a:t>
            </a:r>
            <a:r>
              <a:rPr lang="da-DK" b="1" dirty="0" err="1"/>
              <a:t>nívir</a:t>
            </a:r>
            <a:r>
              <a:rPr lang="da-DK" b="1" dirty="0"/>
              <a:t>,</a:t>
            </a:r>
          </a:p>
          <a:p>
            <a:r>
              <a:rPr lang="da-DK" b="1" dirty="0" err="1"/>
              <a:t>Harrin</a:t>
            </a:r>
            <a:r>
              <a:rPr lang="da-DK" b="1" dirty="0"/>
              <a:t> Jesus </a:t>
            </a:r>
            <a:r>
              <a:rPr lang="da-DK" b="1" dirty="0" err="1"/>
              <a:t>sjálvur</a:t>
            </a:r>
            <a:r>
              <a:rPr lang="da-DK" b="1" dirty="0"/>
              <a:t> er</a:t>
            </a:r>
          </a:p>
          <a:p>
            <a:r>
              <a:rPr lang="da-DK" b="1" dirty="0" err="1"/>
              <a:t>skjøldur</a:t>
            </a:r>
            <a:r>
              <a:rPr lang="da-DK" b="1" dirty="0"/>
              <a:t>, sum mær </a:t>
            </a:r>
            <a:r>
              <a:rPr lang="da-DK" b="1" dirty="0" err="1"/>
              <a:t>lívir</a:t>
            </a:r>
            <a:r>
              <a:rPr lang="da-DK" b="1" dirty="0"/>
              <a:t>;</a:t>
            </a:r>
          </a:p>
          <a:p>
            <a:r>
              <a:rPr lang="da-DK" b="1" dirty="0" err="1"/>
              <a:t>sterkur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mær </a:t>
            </a:r>
            <a:r>
              <a:rPr lang="da-DK" b="1" dirty="0" err="1"/>
              <a:t>stendur</a:t>
            </a:r>
            <a:r>
              <a:rPr lang="da-DK" b="1" dirty="0"/>
              <a:t> </a:t>
            </a:r>
            <a:r>
              <a:rPr lang="da-DK" b="1" dirty="0" err="1"/>
              <a:t>hjá</a:t>
            </a:r>
            <a:r>
              <a:rPr lang="da-DK" b="1" dirty="0"/>
              <a:t>;</a:t>
            </a:r>
          </a:p>
          <a:p>
            <a:r>
              <a:rPr lang="da-DK" b="1" dirty="0" err="1"/>
              <a:t>herja</a:t>
            </a:r>
            <a:r>
              <a:rPr lang="da-DK" b="1" dirty="0"/>
              <a:t> </a:t>
            </a:r>
            <a:r>
              <a:rPr lang="da-DK" b="1" dirty="0" err="1"/>
              <a:t>illir</a:t>
            </a:r>
            <a:r>
              <a:rPr lang="da-DK" b="1" dirty="0"/>
              <a:t> </a:t>
            </a:r>
            <a:r>
              <a:rPr lang="da-DK" b="1" dirty="0" err="1"/>
              <a:t>andar</a:t>
            </a:r>
            <a:r>
              <a:rPr lang="da-DK" b="1" dirty="0"/>
              <a:t> á,</a:t>
            </a:r>
          </a:p>
          <a:p>
            <a:r>
              <a:rPr lang="da-DK" b="1" dirty="0" err="1"/>
              <a:t>burtur</a:t>
            </a:r>
            <a:r>
              <a:rPr lang="da-DK" b="1" dirty="0"/>
              <a:t> </a:t>
            </a:r>
            <a:r>
              <a:rPr lang="da-DK" b="1" dirty="0" err="1"/>
              <a:t>hann</a:t>
            </a:r>
            <a:r>
              <a:rPr lang="da-DK" b="1" dirty="0"/>
              <a:t> </a:t>
            </a:r>
            <a:r>
              <a:rPr lang="da-DK" b="1" dirty="0" err="1"/>
              <a:t>teir</a:t>
            </a:r>
            <a:r>
              <a:rPr lang="da-DK" b="1" dirty="0"/>
              <a:t> </a:t>
            </a:r>
            <a:r>
              <a:rPr lang="da-DK" b="1" dirty="0" err="1"/>
              <a:t>drívur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Eri</a:t>
            </a:r>
            <a:r>
              <a:rPr lang="da-DK" b="1" dirty="0"/>
              <a:t> eg í </a:t>
            </a:r>
            <a:r>
              <a:rPr lang="da-DK" b="1" dirty="0" err="1"/>
              <a:t>Harrans</a:t>
            </a:r>
            <a:r>
              <a:rPr lang="da-DK" b="1" dirty="0"/>
              <a:t> </a:t>
            </a:r>
            <a:r>
              <a:rPr lang="da-DK" b="1" dirty="0" err="1"/>
              <a:t>hond</a:t>
            </a:r>
            <a:r>
              <a:rPr lang="da-DK" b="1" dirty="0"/>
              <a:t>,</a:t>
            </a:r>
          </a:p>
          <a:p>
            <a:r>
              <a:rPr lang="da-DK" b="1" dirty="0" err="1"/>
              <a:t>greið</a:t>
            </a:r>
            <a:r>
              <a:rPr lang="da-DK" b="1" dirty="0"/>
              <a:t> er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r>
              <a:rPr lang="da-DK" b="1" dirty="0"/>
              <a:t> </a:t>
            </a:r>
            <a:r>
              <a:rPr lang="da-DK" b="1" dirty="0" err="1"/>
              <a:t>gøta</a:t>
            </a:r>
            <a:r>
              <a:rPr lang="da-DK" b="1" dirty="0"/>
              <a:t>,</a:t>
            </a:r>
          </a:p>
          <a:p>
            <a:r>
              <a:rPr lang="da-DK" b="1" dirty="0" err="1"/>
              <a:t>gleðir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Guð</a:t>
            </a:r>
            <a:r>
              <a:rPr lang="da-DK" b="1" dirty="0"/>
              <a:t> </a:t>
            </a:r>
            <a:r>
              <a:rPr lang="da-DK" b="1" dirty="0" err="1"/>
              <a:t>Halga</a:t>
            </a:r>
            <a:r>
              <a:rPr lang="da-DK" b="1" dirty="0"/>
              <a:t> </a:t>
            </a:r>
            <a:r>
              <a:rPr lang="da-DK" b="1" dirty="0" smtClean="0"/>
              <a:t>Ond,</a:t>
            </a:r>
            <a:endParaRPr lang="da-DK" b="1" dirty="0"/>
          </a:p>
          <a:p>
            <a:r>
              <a:rPr lang="da-DK" b="1" dirty="0" err="1"/>
              <a:t>hvat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meg</a:t>
            </a:r>
            <a:r>
              <a:rPr lang="da-DK" b="1" dirty="0"/>
              <a:t> </a:t>
            </a:r>
            <a:r>
              <a:rPr lang="da-DK" b="1" dirty="0" err="1"/>
              <a:t>grøta</a:t>
            </a:r>
            <a:r>
              <a:rPr lang="da-DK" b="1" dirty="0"/>
              <a:t>;</a:t>
            </a:r>
          </a:p>
          <a:p>
            <a:r>
              <a:rPr lang="da-DK" b="1" dirty="0" err="1"/>
              <a:t>røttu</a:t>
            </a:r>
            <a:r>
              <a:rPr lang="da-DK" b="1" dirty="0"/>
              <a:t> </a:t>
            </a:r>
            <a:r>
              <a:rPr lang="da-DK" b="1" dirty="0" err="1"/>
              <a:t>lívsins</a:t>
            </a:r>
            <a:r>
              <a:rPr lang="da-DK" b="1" dirty="0"/>
              <a:t> </a:t>
            </a:r>
            <a:r>
              <a:rPr lang="da-DK" b="1" dirty="0" err="1"/>
              <a:t>leið</a:t>
            </a:r>
            <a:r>
              <a:rPr lang="da-DK" b="1" dirty="0"/>
              <a:t> eg </a:t>
            </a:r>
            <a:r>
              <a:rPr lang="da-DK" b="1" dirty="0" err="1"/>
              <a:t>fann</a:t>
            </a:r>
            <a:r>
              <a:rPr lang="da-DK" b="1" dirty="0"/>
              <a:t>,</a:t>
            </a:r>
          </a:p>
          <a:p>
            <a:r>
              <a:rPr lang="da-DK" b="1" dirty="0" err="1"/>
              <a:t>myrkrið</a:t>
            </a:r>
            <a:r>
              <a:rPr lang="da-DK" b="1" dirty="0"/>
              <a:t> </a:t>
            </a:r>
            <a:r>
              <a:rPr lang="da-DK" b="1" dirty="0" err="1"/>
              <a:t>svann</a:t>
            </a:r>
            <a:r>
              <a:rPr lang="da-DK" b="1" dirty="0"/>
              <a:t>, og </a:t>
            </a:r>
            <a:r>
              <a:rPr lang="da-DK" b="1" dirty="0" err="1"/>
              <a:t>ljósið</a:t>
            </a:r>
            <a:r>
              <a:rPr lang="da-DK" b="1" dirty="0"/>
              <a:t> </a:t>
            </a:r>
            <a:r>
              <a:rPr lang="da-DK" b="1" dirty="0" err="1"/>
              <a:t>vann</a:t>
            </a:r>
            <a:r>
              <a:rPr lang="da-DK" b="1" dirty="0"/>
              <a:t>;</a:t>
            </a:r>
          </a:p>
          <a:p>
            <a:r>
              <a:rPr lang="da-DK" b="1" dirty="0"/>
              <a:t>sæl er </a:t>
            </a:r>
            <a:r>
              <a:rPr lang="da-DK" b="1" dirty="0" err="1"/>
              <a:t>signað</a:t>
            </a:r>
            <a:r>
              <a:rPr lang="da-DK" b="1" dirty="0"/>
              <a:t> </a:t>
            </a:r>
            <a:r>
              <a:rPr lang="da-DK" b="1" dirty="0" err="1"/>
              <a:t>løta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  <a:endParaRPr lang="da-DK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fo-FO" b="1" dirty="0"/>
          </a:p>
          <a:p>
            <a:endParaRPr lang="fo-FO" b="1" dirty="0" smtClean="0"/>
          </a:p>
          <a:p>
            <a:endParaRPr lang="da-DK" b="1" dirty="0"/>
          </a:p>
          <a:p>
            <a:r>
              <a:rPr lang="da-DK" b="1" dirty="0"/>
              <a:t>4. </a:t>
            </a:r>
            <a:r>
              <a:rPr lang="da-DK" b="1" dirty="0" err="1"/>
              <a:t>Mansins</a:t>
            </a:r>
            <a:r>
              <a:rPr lang="da-DK" b="1" dirty="0"/>
              <a:t> </a:t>
            </a:r>
            <a:r>
              <a:rPr lang="da-DK" b="1" dirty="0" err="1"/>
              <a:t>lív</a:t>
            </a:r>
            <a:r>
              <a:rPr lang="da-DK" b="1" dirty="0"/>
              <a:t> á </a:t>
            </a:r>
            <a:r>
              <a:rPr lang="da-DK" b="1" dirty="0" err="1"/>
              <a:t>foldum</a:t>
            </a:r>
            <a:r>
              <a:rPr lang="da-DK" b="1" dirty="0"/>
              <a:t> her</a:t>
            </a:r>
          </a:p>
          <a:p>
            <a:r>
              <a:rPr lang="da-DK" b="1" dirty="0" err="1"/>
              <a:t>leingi</a:t>
            </a:r>
            <a:r>
              <a:rPr lang="da-DK" b="1" dirty="0"/>
              <a:t> </a:t>
            </a:r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vara</a:t>
            </a:r>
            <a:r>
              <a:rPr lang="da-DK" b="1" dirty="0"/>
              <a:t>,</a:t>
            </a:r>
          </a:p>
          <a:p>
            <a:r>
              <a:rPr lang="da-DK" b="1" dirty="0" err="1"/>
              <a:t>altíð</a:t>
            </a:r>
            <a:r>
              <a:rPr lang="da-DK" b="1" dirty="0"/>
              <a:t> </a:t>
            </a:r>
            <a:r>
              <a:rPr lang="da-DK" b="1" dirty="0" err="1"/>
              <a:t>nærri</a:t>
            </a:r>
            <a:r>
              <a:rPr lang="da-DK" b="1" dirty="0"/>
              <a:t> </a:t>
            </a:r>
            <a:r>
              <a:rPr lang="da-DK" b="1" dirty="0" err="1"/>
              <a:t>stundin</a:t>
            </a:r>
            <a:r>
              <a:rPr lang="da-DK" b="1" dirty="0"/>
              <a:t> er,</a:t>
            </a:r>
          </a:p>
          <a:p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vit</a:t>
            </a:r>
            <a:r>
              <a:rPr lang="da-DK" b="1" dirty="0"/>
              <a:t> </a:t>
            </a:r>
            <a:r>
              <a:rPr lang="da-DK" b="1" dirty="0" err="1"/>
              <a:t>hiðan</a:t>
            </a:r>
            <a:r>
              <a:rPr lang="da-DK" b="1" dirty="0"/>
              <a:t> </a:t>
            </a:r>
            <a:r>
              <a:rPr lang="da-DK" b="1" dirty="0" err="1"/>
              <a:t>fara</a:t>
            </a:r>
            <a:r>
              <a:rPr lang="da-DK" b="1" dirty="0"/>
              <a:t>;</a:t>
            </a:r>
          </a:p>
          <a:p>
            <a:r>
              <a:rPr lang="da-DK" b="1" dirty="0"/>
              <a:t>Jesus </a:t>
            </a:r>
            <a:r>
              <a:rPr lang="da-DK" b="1" dirty="0" err="1"/>
              <a:t>góði</a:t>
            </a:r>
            <a:r>
              <a:rPr lang="da-DK" b="1" dirty="0"/>
              <a:t>, </a:t>
            </a:r>
            <a:r>
              <a:rPr lang="da-DK" b="1" dirty="0" err="1"/>
              <a:t>hjálp</a:t>
            </a:r>
            <a:r>
              <a:rPr lang="da-DK" b="1" dirty="0"/>
              <a:t> mær </a:t>
            </a:r>
            <a:r>
              <a:rPr lang="da-DK" b="1" dirty="0" err="1"/>
              <a:t>tá</a:t>
            </a:r>
            <a:r>
              <a:rPr lang="da-DK" b="1" dirty="0"/>
              <a:t>,</a:t>
            </a:r>
          </a:p>
          <a:p>
            <a:r>
              <a:rPr lang="da-DK" b="1" dirty="0"/>
              <a:t>at eg </a:t>
            </a:r>
            <a:r>
              <a:rPr lang="da-DK" b="1" dirty="0" err="1"/>
              <a:t>ævigt</a:t>
            </a:r>
            <a:r>
              <a:rPr lang="da-DK" b="1" dirty="0"/>
              <a:t> </a:t>
            </a:r>
            <a:r>
              <a:rPr lang="da-DK" b="1" dirty="0" err="1"/>
              <a:t>lív</a:t>
            </a:r>
            <a:r>
              <a:rPr lang="da-DK" b="1" dirty="0"/>
              <a:t> </a:t>
            </a:r>
            <a:r>
              <a:rPr lang="da-DK" b="1" dirty="0" err="1"/>
              <a:t>kann</a:t>
            </a:r>
            <a:r>
              <a:rPr lang="da-DK" b="1" dirty="0"/>
              <a:t> </a:t>
            </a:r>
            <a:r>
              <a:rPr lang="da-DK" b="1" dirty="0" err="1"/>
              <a:t>fá</a:t>
            </a:r>
            <a:endParaRPr lang="da-DK" b="1" dirty="0"/>
          </a:p>
          <a:p>
            <a:r>
              <a:rPr lang="da-DK" b="1" dirty="0"/>
              <a:t>í </a:t>
            </a:r>
            <a:r>
              <a:rPr lang="da-DK" b="1" dirty="0" err="1"/>
              <a:t>Guðs</a:t>
            </a:r>
            <a:r>
              <a:rPr lang="da-DK" b="1" dirty="0"/>
              <a:t> </a:t>
            </a:r>
            <a:r>
              <a:rPr lang="da-DK" b="1" dirty="0" err="1"/>
              <a:t>frelsta</a:t>
            </a:r>
            <a:r>
              <a:rPr lang="da-DK" b="1" dirty="0"/>
              <a:t> </a:t>
            </a:r>
            <a:r>
              <a:rPr lang="da-DK" b="1" dirty="0" err="1"/>
              <a:t>skara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 err="1"/>
              <a:t>Mikkjal</a:t>
            </a:r>
            <a:r>
              <a:rPr lang="da-DK" b="1" i="1" dirty="0"/>
              <a:t> á </a:t>
            </a:r>
            <a:r>
              <a:rPr lang="da-DK" b="1" i="1" dirty="0" err="1"/>
              <a:t>Ryggi</a:t>
            </a:r>
            <a:r>
              <a:rPr lang="da-DK" b="1" i="1" dirty="0"/>
              <a:t>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148.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45D843-E2FC-44AD-AE86-E8B319F7FAEA}"/>
</file>

<file path=customXml/itemProps2.xml><?xml version="1.0" encoding="utf-8"?>
<ds:datastoreItem xmlns:ds="http://schemas.openxmlformats.org/officeDocument/2006/customXml" ds:itemID="{12705CBD-5608-4845-81DE-EA797075E359}"/>
</file>

<file path=customXml/itemProps3.xml><?xml version="1.0" encoding="utf-8"?>
<ds:datastoreItem xmlns:ds="http://schemas.openxmlformats.org/officeDocument/2006/customXml" ds:itemID="{81DA723A-7D42-4856-B820-06BDEBA5E34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</Words>
  <Application>Microsoft Office PowerPoint</Application>
  <PresentationFormat>Skærmshow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2013-01-17T11:06:42Z</dcterms:created>
  <dcterms:modified xsi:type="dcterms:W3CDTF">2013-01-17T11:08:37Z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554600</vt:r8>
  </property>
</Properties>
</file>