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9DDC2-DEEA-4F3A-96B3-FEE790AC79BB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1B87-4F7C-43D6-B45E-28A0B7B0DD4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-79653"/>
            <a:ext cx="9144000" cy="932563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fontAlgn="t"/>
            <a:endParaRPr lang="da-DK" sz="2400" b="1" i="0" dirty="0" smtClean="0"/>
          </a:p>
          <a:p>
            <a:pPr fontAlgn="t"/>
            <a:endParaRPr lang="da-DK" sz="2400" b="1" dirty="0"/>
          </a:p>
          <a:p>
            <a:pPr fontAlgn="t"/>
            <a:r>
              <a:rPr lang="da-DK" sz="2400" b="1" i="0" dirty="0" smtClean="0"/>
              <a:t>1.Harra </a:t>
            </a:r>
            <a:r>
              <a:rPr lang="da-DK" sz="2400" b="1" i="0" dirty="0" err="1" smtClean="0"/>
              <a:t>Guð</a:t>
            </a:r>
            <a:r>
              <a:rPr lang="da-DK" sz="2400" b="1" i="0" dirty="0" smtClean="0"/>
              <a:t>, </a:t>
            </a:r>
            <a:r>
              <a:rPr lang="da-DK" sz="2400" b="1" i="0" dirty="0" err="1" smtClean="0"/>
              <a:t>títt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dýra</a:t>
            </a:r>
            <a:r>
              <a:rPr lang="da-DK" sz="2400" b="1" i="0" dirty="0" smtClean="0"/>
              <a:t> navn og æra</a:t>
            </a:r>
          </a:p>
          <a:p>
            <a:pPr fontAlgn="t"/>
            <a:r>
              <a:rPr lang="da-DK" sz="2400" b="1" i="0" dirty="0" smtClean="0"/>
              <a:t>skal </a:t>
            </a:r>
            <a:r>
              <a:rPr lang="da-DK" sz="2400" b="1" i="0" dirty="0" err="1" smtClean="0"/>
              <a:t>um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allan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heim</a:t>
            </a:r>
            <a:r>
              <a:rPr lang="da-DK" sz="2400" b="1" i="0" dirty="0" smtClean="0"/>
              <a:t> í </a:t>
            </a:r>
            <a:r>
              <a:rPr lang="da-DK" sz="2400" b="1" i="0" dirty="0" err="1" smtClean="0"/>
              <a:t>metum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vera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hvør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sálin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sæla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hvør</a:t>
            </a:r>
            <a:r>
              <a:rPr lang="da-DK" sz="2400" b="1" i="0" dirty="0" smtClean="0"/>
              <a:t> tungt </a:t>
            </a:r>
            <a:r>
              <a:rPr lang="da-DK" sz="2400" b="1" i="0" dirty="0" err="1" smtClean="0"/>
              <a:t>má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træla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smtClean="0"/>
              <a:t>alt, sum </a:t>
            </a:r>
            <a:r>
              <a:rPr lang="da-DK" sz="2400" b="1" i="0" dirty="0" err="1" smtClean="0"/>
              <a:t>kann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mæla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smtClean="0"/>
              <a:t>skal </a:t>
            </a:r>
            <a:r>
              <a:rPr lang="da-DK" sz="2400" b="1" i="0" dirty="0" err="1" smtClean="0"/>
              <a:t>teg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umtala</a:t>
            </a:r>
            <a:endParaRPr lang="da-DK" sz="2400" b="1" i="0" dirty="0" smtClean="0"/>
          </a:p>
          <a:p>
            <a:pPr fontAlgn="t"/>
            <a:r>
              <a:rPr lang="da-DK" sz="2400" b="1" i="0" dirty="0" smtClean="0"/>
              <a:t>og æra.</a:t>
            </a:r>
          </a:p>
          <a:p>
            <a:pPr fontAlgn="t"/>
            <a:r>
              <a:rPr lang="da-DK" sz="2400" b="1" i="0" dirty="0" smtClean="0"/>
              <a:t>2. </a:t>
            </a:r>
            <a:r>
              <a:rPr lang="da-DK" sz="2400" b="1" i="0" dirty="0" err="1" smtClean="0"/>
              <a:t>Guð</a:t>
            </a:r>
            <a:r>
              <a:rPr lang="da-DK" sz="2400" b="1" i="0" dirty="0" smtClean="0"/>
              <a:t> er </a:t>
            </a:r>
            <a:r>
              <a:rPr lang="da-DK" sz="2400" b="1" i="0" dirty="0" err="1" smtClean="0"/>
              <a:t>Guð</a:t>
            </a:r>
            <a:r>
              <a:rPr lang="da-DK" sz="2400" b="1" i="0" dirty="0" smtClean="0"/>
              <a:t>, </a:t>
            </a:r>
            <a:r>
              <a:rPr lang="da-DK" sz="2400" b="1" i="0" dirty="0" err="1" smtClean="0"/>
              <a:t>um</a:t>
            </a:r>
            <a:r>
              <a:rPr lang="da-DK" sz="2400" b="1" i="0" dirty="0" smtClean="0"/>
              <a:t> land alt </a:t>
            </a:r>
            <a:r>
              <a:rPr lang="da-DK" sz="2400" b="1" i="0" dirty="0" err="1" smtClean="0"/>
              <a:t>legðist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oyðið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Guð</a:t>
            </a:r>
            <a:r>
              <a:rPr lang="da-DK" sz="2400" b="1" i="0" dirty="0" smtClean="0"/>
              <a:t> er </a:t>
            </a:r>
            <a:r>
              <a:rPr lang="da-DK" sz="2400" b="1" i="0" dirty="0" err="1" smtClean="0"/>
              <a:t>Guð</a:t>
            </a:r>
            <a:r>
              <a:rPr lang="da-DK" sz="2400" b="1" i="0" dirty="0" smtClean="0"/>
              <a:t>, </a:t>
            </a:r>
            <a:r>
              <a:rPr lang="da-DK" sz="2400" b="1" i="0" dirty="0" err="1" smtClean="0"/>
              <a:t>um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menniskjan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øll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doyði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um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ættir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fara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um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øldir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snara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blant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stjørnuskara</a:t>
            </a:r>
            <a:endParaRPr lang="da-DK" sz="2400" b="1" i="0" dirty="0" smtClean="0"/>
          </a:p>
          <a:p>
            <a:pPr fontAlgn="t"/>
            <a:r>
              <a:rPr lang="da-DK" sz="2400" b="1" i="0" dirty="0" smtClean="0"/>
              <a:t>skal </a:t>
            </a:r>
            <a:r>
              <a:rPr lang="da-DK" sz="2400" b="1" i="0" dirty="0" err="1" smtClean="0"/>
              <a:t>ótømd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vara</a:t>
            </a:r>
            <a:endParaRPr lang="da-DK" sz="2400" b="1" i="0" dirty="0" smtClean="0"/>
          </a:p>
          <a:p>
            <a:pPr fontAlgn="t"/>
            <a:r>
              <a:rPr lang="da-DK" sz="2400" b="1" i="0" dirty="0" err="1" smtClean="0"/>
              <a:t>Guðs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grøði</a:t>
            </a:r>
            <a:r>
              <a:rPr lang="da-DK" sz="2400" b="1" i="0" dirty="0" smtClean="0"/>
              <a:t>.</a:t>
            </a:r>
          </a:p>
          <a:p>
            <a:pPr fontAlgn="t"/>
            <a:endParaRPr lang="da-DK" sz="2400" b="1" i="0" dirty="0" smtClean="0"/>
          </a:p>
          <a:p>
            <a:pPr fontAlgn="t"/>
            <a:endParaRPr lang="da-DK" sz="2400" b="1" dirty="0"/>
          </a:p>
          <a:p>
            <a:pPr fontAlgn="t"/>
            <a:endParaRPr lang="da-DK" sz="2400" b="1" i="0" dirty="0" smtClean="0"/>
          </a:p>
          <a:p>
            <a:pPr fontAlgn="t"/>
            <a:endParaRPr lang="da-DK" sz="2400" b="1" dirty="0"/>
          </a:p>
          <a:p>
            <a:pPr fontAlgn="t"/>
            <a:endParaRPr lang="da-DK" sz="2400" b="1" i="0" dirty="0" smtClean="0"/>
          </a:p>
          <a:p>
            <a:pPr fontAlgn="t"/>
            <a:endParaRPr lang="da-DK" sz="2400" b="1" dirty="0"/>
          </a:p>
          <a:p>
            <a:pPr fontAlgn="t"/>
            <a:endParaRPr lang="da-DK" sz="2400" b="1" i="0" dirty="0" smtClean="0"/>
          </a:p>
          <a:p>
            <a:pPr fontAlgn="t"/>
            <a:endParaRPr lang="da-DK" sz="2400" b="1" dirty="0"/>
          </a:p>
          <a:p>
            <a:pPr fontAlgn="t"/>
            <a:endParaRPr lang="da-DK" sz="2400" b="1" i="0" dirty="0" smtClean="0"/>
          </a:p>
          <a:p>
            <a:pPr fontAlgn="t"/>
            <a:endParaRPr lang="da-DK" sz="2400" b="1" dirty="0"/>
          </a:p>
          <a:p>
            <a:pPr fontAlgn="t"/>
            <a:r>
              <a:rPr lang="da-DK" sz="2400" b="1" i="0" dirty="0" smtClean="0"/>
              <a:t>3. </a:t>
            </a:r>
            <a:r>
              <a:rPr lang="da-DK" sz="2400" b="1" i="0" dirty="0" err="1" smtClean="0"/>
              <a:t>Høga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høll</a:t>
            </a:r>
            <a:r>
              <a:rPr lang="da-DK" sz="2400" b="1" i="0" dirty="0" smtClean="0"/>
              <a:t> og </a:t>
            </a:r>
            <a:r>
              <a:rPr lang="da-DK" sz="2400" b="1" i="0" dirty="0" err="1" smtClean="0"/>
              <a:t>lága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lon</a:t>
            </a:r>
            <a:r>
              <a:rPr lang="da-DK" sz="2400" b="1" i="0" dirty="0" smtClean="0"/>
              <a:t> skal </a:t>
            </a:r>
            <a:r>
              <a:rPr lang="da-DK" sz="2400" b="1" i="0" dirty="0" err="1" smtClean="0"/>
              <a:t>víkja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jørð</a:t>
            </a:r>
            <a:r>
              <a:rPr lang="da-DK" sz="2400" b="1" i="0" dirty="0" smtClean="0"/>
              <a:t> og </a:t>
            </a:r>
            <a:r>
              <a:rPr lang="da-DK" sz="2400" b="1" i="0" dirty="0" err="1" smtClean="0"/>
              <a:t>himmal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skulu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bæði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svíkja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hvørt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fjall</a:t>
            </a:r>
            <a:r>
              <a:rPr lang="da-DK" sz="2400" b="1" i="0" dirty="0" smtClean="0"/>
              <a:t>, </a:t>
            </a:r>
            <a:r>
              <a:rPr lang="da-DK" sz="2400" b="1" i="0" dirty="0" err="1" smtClean="0"/>
              <a:t>hvør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sýna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err="1" smtClean="0"/>
              <a:t>hvør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tindur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dvína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smtClean="0"/>
              <a:t>men </a:t>
            </a:r>
            <a:r>
              <a:rPr lang="da-DK" sz="2400" b="1" i="0" dirty="0" err="1" smtClean="0"/>
              <a:t>fram</a:t>
            </a:r>
            <a:r>
              <a:rPr lang="da-DK" sz="2400" b="1" i="0" dirty="0" smtClean="0"/>
              <a:t> skal </a:t>
            </a:r>
            <a:r>
              <a:rPr lang="da-DK" sz="2400" b="1" i="0" dirty="0" err="1" smtClean="0"/>
              <a:t>trína</a:t>
            </a:r>
            <a:r>
              <a:rPr lang="da-DK" sz="2400" b="1" i="0" dirty="0" smtClean="0"/>
              <a:t>,</a:t>
            </a:r>
          </a:p>
          <a:p>
            <a:pPr fontAlgn="t"/>
            <a:r>
              <a:rPr lang="da-DK" sz="2400" b="1" i="0" dirty="0" smtClean="0"/>
              <a:t>sum </a:t>
            </a:r>
            <a:r>
              <a:rPr lang="da-DK" sz="2400" b="1" i="0" dirty="0" err="1" smtClean="0"/>
              <a:t>sólin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skína</a:t>
            </a:r>
            <a:endParaRPr lang="da-DK" sz="2400" b="1" i="0" dirty="0" smtClean="0"/>
          </a:p>
          <a:p>
            <a:pPr fontAlgn="t"/>
            <a:r>
              <a:rPr lang="da-DK" sz="2400" b="1" i="0" dirty="0" err="1" smtClean="0"/>
              <a:t>Guðs</a:t>
            </a:r>
            <a:r>
              <a:rPr lang="da-DK" sz="2400" b="1" i="0" dirty="0" smtClean="0"/>
              <a:t> </a:t>
            </a:r>
            <a:r>
              <a:rPr lang="da-DK" sz="2400" b="1" i="0" dirty="0" err="1" smtClean="0"/>
              <a:t>ríki</a:t>
            </a:r>
            <a:r>
              <a:rPr lang="da-DK" sz="2400" b="1" i="0" dirty="0" smtClean="0"/>
              <a:t>.</a:t>
            </a:r>
          </a:p>
          <a:p>
            <a:pPr fontAlgn="t"/>
            <a:endParaRPr lang="da-DK" sz="2400" b="1" i="0" dirty="0" smtClean="0"/>
          </a:p>
          <a:p>
            <a:pPr fontAlgn="t"/>
            <a:r>
              <a:rPr lang="da-DK" sz="2400" b="1" i="1" dirty="0" smtClean="0"/>
              <a:t>Petter </a:t>
            </a:r>
            <a:r>
              <a:rPr lang="da-DK" sz="2400" b="1" i="1" dirty="0" err="1" smtClean="0"/>
              <a:t>Dass</a:t>
            </a:r>
            <a:r>
              <a:rPr lang="da-DK" sz="2400" b="1" i="1" dirty="0" smtClean="0"/>
              <a:t> 1698.</a:t>
            </a:r>
            <a:endParaRPr lang="da-DK" sz="2400" b="1" i="0" dirty="0" smtClean="0"/>
          </a:p>
          <a:p>
            <a:pPr fontAlgn="t"/>
            <a:r>
              <a:rPr lang="da-DK" sz="2400" b="1" i="1" dirty="0" smtClean="0"/>
              <a:t>J. Dahl 1925.</a:t>
            </a:r>
            <a:endParaRPr lang="da-DK" sz="2400" b="1" i="0" dirty="0" smtClean="0"/>
          </a:p>
          <a:p>
            <a:pPr fontAlgn="t"/>
            <a:r>
              <a:rPr lang="da-DK" sz="2400" b="1" i="1" dirty="0" smtClean="0"/>
              <a:t>Lag: </a:t>
            </a:r>
            <a:r>
              <a:rPr lang="da-DK" sz="2400" b="1" i="1" dirty="0" err="1" smtClean="0"/>
              <a:t>Sl</a:t>
            </a:r>
            <a:r>
              <a:rPr lang="da-DK" sz="2400" b="1" i="1" dirty="0" smtClean="0"/>
              <a:t>. 121.</a:t>
            </a:r>
            <a:endParaRPr lang="da-DK" sz="2400" b="1" i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B8D803C-558E-4D43-A62E-292B62258E4E}"/>
</file>

<file path=customXml/itemProps2.xml><?xml version="1.0" encoding="utf-8"?>
<ds:datastoreItem xmlns:ds="http://schemas.openxmlformats.org/officeDocument/2006/customXml" ds:itemID="{3F66A53F-CF5A-4DD3-9CEC-5D5A609187CE}"/>
</file>

<file path=customXml/itemProps3.xml><?xml version="1.0" encoding="utf-8"?>
<ds:datastoreItem xmlns:ds="http://schemas.openxmlformats.org/officeDocument/2006/customXml" ds:itemID="{9B66F37D-1226-4335-BA9E-644E837B9615}"/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127</Words>
  <Application>Microsoft Office PowerPoint</Application>
  <PresentationFormat>Skærmshow (4:3)</PresentationFormat>
  <Paragraphs>37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7</cp:revision>
  <dcterms:created xsi:type="dcterms:W3CDTF">2013-01-14T11:18:17Z</dcterms:created>
  <dcterms:modified xsi:type="dcterms:W3CDTF">2013-01-14T13:05:13Z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551200</vt:r8>
  </property>
</Properties>
</file>