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B90A1-84D3-4700-9C02-CCBE091B1A12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78EEB-4E18-4258-AD58-F64912F9D7AF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-1"/>
            <a:ext cx="9144000" cy="1615827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b="1" dirty="0"/>
              <a:t>105</a:t>
            </a:r>
          </a:p>
          <a:p>
            <a:r>
              <a:rPr lang="da-DK" b="1" dirty="0" err="1"/>
              <a:t>Jól</a:t>
            </a:r>
            <a:r>
              <a:rPr lang="da-DK" b="1" dirty="0"/>
              <a:t> </a:t>
            </a:r>
            <a:r>
              <a:rPr lang="da-DK" b="1" dirty="0" err="1"/>
              <a:t>hava</a:t>
            </a:r>
            <a:r>
              <a:rPr lang="da-DK" b="1" dirty="0"/>
              <a:t> </a:t>
            </a:r>
            <a:r>
              <a:rPr lang="da-DK" b="1" dirty="0" err="1"/>
              <a:t>einglaljóð</a:t>
            </a:r>
            <a:r>
              <a:rPr lang="da-DK" b="1" dirty="0"/>
              <a:t>,</a:t>
            </a:r>
          </a:p>
          <a:p>
            <a:r>
              <a:rPr lang="da-DK" b="1" dirty="0" err="1"/>
              <a:t>øll</a:t>
            </a:r>
            <a:r>
              <a:rPr lang="da-DK" b="1" dirty="0"/>
              <a:t> so </a:t>
            </a:r>
            <a:r>
              <a:rPr lang="da-DK" b="1" dirty="0" err="1"/>
              <a:t>fró</a:t>
            </a:r>
            <a:endParaRPr lang="da-DK" b="1" dirty="0"/>
          </a:p>
          <a:p>
            <a:r>
              <a:rPr lang="da-DK" b="1" dirty="0"/>
              <a:t>á </a:t>
            </a:r>
            <a:r>
              <a:rPr lang="da-DK" b="1" dirty="0" err="1"/>
              <a:t>mikla</a:t>
            </a:r>
            <a:r>
              <a:rPr lang="da-DK" b="1" dirty="0"/>
              <a:t> </a:t>
            </a:r>
            <a:r>
              <a:rPr lang="da-DK" b="1" dirty="0" err="1"/>
              <a:t>hátíðsdegi</a:t>
            </a:r>
            <a:endParaRPr lang="da-DK" b="1" dirty="0"/>
          </a:p>
          <a:p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gleði</a:t>
            </a:r>
            <a:endParaRPr lang="da-DK" b="1" dirty="0"/>
          </a:p>
          <a:p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honum</a:t>
            </a:r>
            <a:r>
              <a:rPr lang="da-DK" b="1" dirty="0"/>
              <a:t> </a:t>
            </a:r>
            <a:r>
              <a:rPr lang="da-DK" b="1" dirty="0" err="1"/>
              <a:t>prís</a:t>
            </a:r>
            <a:r>
              <a:rPr lang="da-DK" b="1" dirty="0"/>
              <a:t> </a:t>
            </a:r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syngja</a:t>
            </a:r>
            <a:r>
              <a:rPr lang="da-DK" b="1" dirty="0"/>
              <a:t>,</a:t>
            </a:r>
          </a:p>
          <a:p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føddur</a:t>
            </a:r>
            <a:r>
              <a:rPr lang="da-DK" b="1" dirty="0"/>
              <a:t> </a:t>
            </a:r>
            <a:r>
              <a:rPr lang="da-DK" b="1" dirty="0" err="1"/>
              <a:t>varð</a:t>
            </a:r>
            <a:r>
              <a:rPr lang="da-DK" b="1" dirty="0"/>
              <a:t> í dag.</a:t>
            </a:r>
          </a:p>
          <a:p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jólaklokkur</a:t>
            </a:r>
            <a:r>
              <a:rPr lang="da-DK" b="1" dirty="0"/>
              <a:t> </a:t>
            </a:r>
            <a:r>
              <a:rPr lang="da-DK" b="1" dirty="0" err="1"/>
              <a:t>ringja</a:t>
            </a:r>
            <a:r>
              <a:rPr lang="da-DK" b="1" dirty="0"/>
              <a:t>,</a:t>
            </a:r>
          </a:p>
          <a:p>
            <a:r>
              <a:rPr lang="da-DK" b="1" dirty="0" err="1"/>
              <a:t>gerst</a:t>
            </a:r>
            <a:r>
              <a:rPr lang="da-DK" b="1" dirty="0"/>
              <a:t> </a:t>
            </a:r>
            <a:r>
              <a:rPr lang="da-DK" b="1" dirty="0" err="1"/>
              <a:t>barnalundin</a:t>
            </a:r>
            <a:r>
              <a:rPr lang="da-DK" b="1" dirty="0"/>
              <a:t> </a:t>
            </a:r>
            <a:r>
              <a:rPr lang="da-DK" b="1" dirty="0" err="1"/>
              <a:t>glað</a:t>
            </a:r>
            <a:r>
              <a:rPr lang="da-DK" b="1" dirty="0"/>
              <a:t>;</a:t>
            </a:r>
          </a:p>
          <a:p>
            <a:r>
              <a:rPr lang="da-DK" b="1" dirty="0" err="1"/>
              <a:t>djúpt</a:t>
            </a:r>
            <a:r>
              <a:rPr lang="da-DK" b="1" dirty="0"/>
              <a:t> </a:t>
            </a:r>
            <a:r>
              <a:rPr lang="da-DK" b="1" dirty="0" err="1"/>
              <a:t>sálarstreingir</a:t>
            </a:r>
            <a:r>
              <a:rPr lang="da-DK" b="1" dirty="0"/>
              <a:t> </a:t>
            </a:r>
            <a:r>
              <a:rPr lang="da-DK" b="1" dirty="0" err="1"/>
              <a:t>ljóða</a:t>
            </a:r>
            <a:endParaRPr lang="da-DK" b="1" dirty="0"/>
          </a:p>
          <a:p>
            <a:r>
              <a:rPr lang="da-DK" b="1" dirty="0"/>
              <a:t>í </a:t>
            </a:r>
            <a:r>
              <a:rPr lang="da-DK" b="1" dirty="0" err="1"/>
              <a:t>tøkk</a:t>
            </a:r>
            <a:r>
              <a:rPr lang="da-DK" b="1" dirty="0"/>
              <a:t> til </a:t>
            </a:r>
            <a:r>
              <a:rPr lang="da-DK" b="1" dirty="0" err="1"/>
              <a:t>Drottin</a:t>
            </a:r>
            <a:r>
              <a:rPr lang="da-DK" b="1" dirty="0"/>
              <a:t> </a:t>
            </a:r>
            <a:r>
              <a:rPr lang="da-DK" b="1" dirty="0" err="1"/>
              <a:t>góða</a:t>
            </a:r>
            <a:r>
              <a:rPr lang="da-DK" b="1" dirty="0"/>
              <a:t>;</a:t>
            </a:r>
          </a:p>
          <a:p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einglar</a:t>
            </a:r>
            <a:r>
              <a:rPr lang="da-DK" b="1" dirty="0"/>
              <a:t> </a:t>
            </a:r>
            <a:r>
              <a:rPr lang="da-DK" b="1" dirty="0" err="1"/>
              <a:t>syngja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endParaRPr lang="da-DK" b="1" dirty="0"/>
          </a:p>
          <a:p>
            <a:r>
              <a:rPr lang="da-DK" b="1" dirty="0" err="1"/>
              <a:t>himnaboð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frið</a:t>
            </a:r>
            <a:r>
              <a:rPr lang="da-DK" b="1" dirty="0" smtClean="0"/>
              <a:t>.</a:t>
            </a:r>
            <a:endParaRPr lang="da-DK" b="1" dirty="0"/>
          </a:p>
          <a:p>
            <a:r>
              <a:rPr lang="da-DK" b="1" dirty="0"/>
              <a:t>2. </a:t>
            </a:r>
            <a:r>
              <a:rPr lang="da-DK" b="1" dirty="0" err="1"/>
              <a:t>Heilagu</a:t>
            </a:r>
            <a:r>
              <a:rPr lang="da-DK" b="1" dirty="0"/>
              <a:t> </a:t>
            </a:r>
            <a:r>
              <a:rPr lang="da-DK" b="1" dirty="0" err="1"/>
              <a:t>jólanátt</a:t>
            </a:r>
            <a:endParaRPr lang="da-DK" b="1" dirty="0"/>
          </a:p>
          <a:p>
            <a:r>
              <a:rPr lang="da-DK" b="1" dirty="0"/>
              <a:t>loft var </a:t>
            </a:r>
            <a:r>
              <a:rPr lang="da-DK" b="1" dirty="0" err="1"/>
              <a:t>blátt</a:t>
            </a:r>
            <a:r>
              <a:rPr lang="da-DK" b="1" dirty="0"/>
              <a:t>,</a:t>
            </a:r>
          </a:p>
          <a:p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tók</a:t>
            </a:r>
            <a:r>
              <a:rPr lang="da-DK" b="1" dirty="0"/>
              <a:t> á </a:t>
            </a:r>
            <a:r>
              <a:rPr lang="da-DK" b="1" dirty="0" err="1"/>
              <a:t>himnaboga</a:t>
            </a:r>
            <a:endParaRPr lang="da-DK" b="1" dirty="0"/>
          </a:p>
          <a:p>
            <a:r>
              <a:rPr lang="da-DK" b="1" dirty="0"/>
              <a:t>at </a:t>
            </a:r>
            <a:r>
              <a:rPr lang="da-DK" b="1" dirty="0" err="1"/>
              <a:t>loga</a:t>
            </a:r>
            <a:endParaRPr lang="da-DK" b="1" dirty="0"/>
          </a:p>
          <a:p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stjørna</a:t>
            </a:r>
            <a:r>
              <a:rPr lang="da-DK" b="1" dirty="0"/>
              <a:t> </a:t>
            </a:r>
            <a:r>
              <a:rPr lang="da-DK" b="1" dirty="0" err="1"/>
              <a:t>bjørt</a:t>
            </a:r>
            <a:r>
              <a:rPr lang="da-DK" b="1" dirty="0"/>
              <a:t>, sum </a:t>
            </a:r>
            <a:r>
              <a:rPr lang="da-DK" b="1" dirty="0" err="1"/>
              <a:t>eingin</a:t>
            </a:r>
            <a:endParaRPr lang="da-DK" b="1" dirty="0"/>
          </a:p>
          <a:p>
            <a:r>
              <a:rPr lang="da-DK" b="1" dirty="0" err="1"/>
              <a:t>fyrr</a:t>
            </a:r>
            <a:r>
              <a:rPr lang="da-DK" b="1" dirty="0"/>
              <a:t> </a:t>
            </a:r>
            <a:r>
              <a:rPr lang="da-DK" b="1" dirty="0" err="1"/>
              <a:t>makan</a:t>
            </a:r>
            <a:r>
              <a:rPr lang="da-DK" b="1" dirty="0"/>
              <a:t> </a:t>
            </a:r>
            <a:r>
              <a:rPr lang="da-DK" b="1" dirty="0" err="1"/>
              <a:t>hevði</a:t>
            </a:r>
            <a:r>
              <a:rPr lang="da-DK" b="1" dirty="0"/>
              <a:t> </a:t>
            </a:r>
            <a:r>
              <a:rPr lang="da-DK" b="1" dirty="0" err="1"/>
              <a:t>sæð</a:t>
            </a:r>
            <a:r>
              <a:rPr lang="da-DK" b="1" dirty="0"/>
              <a:t>,</a:t>
            </a:r>
          </a:p>
          <a:p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hoyrdist</a:t>
            </a:r>
            <a:r>
              <a:rPr lang="da-DK" b="1" dirty="0"/>
              <a:t> </a:t>
            </a:r>
            <a:r>
              <a:rPr lang="da-DK" b="1" dirty="0" err="1"/>
              <a:t>sús</a:t>
            </a:r>
            <a:r>
              <a:rPr lang="da-DK" b="1" dirty="0"/>
              <a:t> av </a:t>
            </a:r>
            <a:r>
              <a:rPr lang="da-DK" b="1" dirty="0" err="1"/>
              <a:t>veingjum</a:t>
            </a:r>
            <a:r>
              <a:rPr lang="da-DK" b="1" dirty="0"/>
              <a:t>,</a:t>
            </a:r>
          </a:p>
          <a:p>
            <a:r>
              <a:rPr lang="da-DK" b="1" dirty="0" err="1"/>
              <a:t>eitt</a:t>
            </a:r>
            <a:r>
              <a:rPr lang="da-DK" b="1" dirty="0"/>
              <a:t> </a:t>
            </a:r>
            <a:r>
              <a:rPr lang="da-DK" b="1" dirty="0" err="1"/>
              <a:t>fagurt</a:t>
            </a:r>
            <a:r>
              <a:rPr lang="da-DK" b="1" dirty="0"/>
              <a:t> </a:t>
            </a:r>
            <a:r>
              <a:rPr lang="da-DK" b="1" dirty="0" err="1"/>
              <a:t>einglalag</a:t>
            </a:r>
            <a:r>
              <a:rPr lang="da-DK" b="1" dirty="0"/>
              <a:t>;</a:t>
            </a:r>
          </a:p>
          <a:p>
            <a:r>
              <a:rPr lang="da-DK" b="1" dirty="0"/>
              <a:t>og </a:t>
            </a:r>
            <a:r>
              <a:rPr lang="da-DK" b="1" dirty="0" err="1"/>
              <a:t>hirðar</a:t>
            </a:r>
            <a:r>
              <a:rPr lang="da-DK" b="1" dirty="0"/>
              <a:t> </a:t>
            </a:r>
            <a:r>
              <a:rPr lang="da-DK" b="1" dirty="0" err="1"/>
              <a:t>undrast</a:t>
            </a:r>
            <a:r>
              <a:rPr lang="da-DK" b="1" dirty="0"/>
              <a:t> </a:t>
            </a:r>
            <a:r>
              <a:rPr lang="da-DK" b="1" dirty="0" err="1"/>
              <a:t>sára</a:t>
            </a:r>
            <a:r>
              <a:rPr lang="da-DK" b="1" dirty="0"/>
              <a:t>,</a:t>
            </a:r>
          </a:p>
          <a:p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lýsti</a:t>
            </a:r>
            <a:r>
              <a:rPr lang="da-DK" b="1" dirty="0"/>
              <a:t> </a:t>
            </a:r>
            <a:r>
              <a:rPr lang="da-DK" b="1" dirty="0" err="1"/>
              <a:t>glæman</a:t>
            </a:r>
            <a:r>
              <a:rPr lang="da-DK" b="1" dirty="0"/>
              <a:t> </a:t>
            </a:r>
            <a:r>
              <a:rPr lang="da-DK" b="1" dirty="0" err="1"/>
              <a:t>klára</a:t>
            </a:r>
            <a:endParaRPr lang="da-DK" b="1" dirty="0"/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einglarnar</a:t>
            </a:r>
            <a:r>
              <a:rPr lang="da-DK" b="1" dirty="0"/>
              <a:t>, </a:t>
            </a:r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tá</a:t>
            </a:r>
            <a:r>
              <a:rPr lang="da-DK" b="1" dirty="0"/>
              <a:t>,</a:t>
            </a:r>
          </a:p>
          <a:p>
            <a:r>
              <a:rPr lang="da-DK" b="1" dirty="0" err="1"/>
              <a:t>sungu</a:t>
            </a:r>
            <a:r>
              <a:rPr lang="da-DK" b="1" dirty="0"/>
              <a:t> </a:t>
            </a:r>
            <a:r>
              <a:rPr lang="da-DK" b="1" dirty="0" err="1"/>
              <a:t>teimum</a:t>
            </a:r>
            <a:r>
              <a:rPr lang="da-DK" b="1" dirty="0"/>
              <a:t> </a:t>
            </a:r>
            <a:r>
              <a:rPr lang="da-DK" b="1" dirty="0" err="1"/>
              <a:t>hjá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  <a:endParaRPr lang="da-DK" b="1" dirty="0" smtClean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da-DK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da-DK" b="1" dirty="0"/>
          </a:p>
          <a:p>
            <a:r>
              <a:rPr lang="da-DK" b="1" dirty="0"/>
              <a:t>3. </a:t>
            </a:r>
            <a:r>
              <a:rPr lang="da-DK" b="1" dirty="0" err="1"/>
              <a:t>Farið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barmi</a:t>
            </a:r>
            <a:r>
              <a:rPr lang="da-DK" b="1" dirty="0"/>
              <a:t> </a:t>
            </a:r>
            <a:r>
              <a:rPr lang="da-DK" b="1" dirty="0" err="1"/>
              <a:t>út</a:t>
            </a:r>
            <a:r>
              <a:rPr lang="da-DK" b="1" dirty="0"/>
              <a:t>,</a:t>
            </a:r>
          </a:p>
          <a:p>
            <a:r>
              <a:rPr lang="da-DK" b="1" dirty="0" err="1"/>
              <a:t>sótt</a:t>
            </a:r>
            <a:r>
              <a:rPr lang="da-DK" b="1" dirty="0"/>
              <a:t> og </a:t>
            </a:r>
            <a:r>
              <a:rPr lang="da-DK" b="1" dirty="0" err="1"/>
              <a:t>sút</a:t>
            </a:r>
            <a:r>
              <a:rPr lang="da-DK" b="1" dirty="0"/>
              <a:t>!</a:t>
            </a:r>
          </a:p>
          <a:p>
            <a:r>
              <a:rPr lang="da-DK" b="1" dirty="0" err="1"/>
              <a:t>Hitt</a:t>
            </a:r>
            <a:r>
              <a:rPr lang="da-DK" b="1" dirty="0"/>
              <a:t> </a:t>
            </a:r>
            <a:r>
              <a:rPr lang="da-DK" b="1" dirty="0" err="1"/>
              <a:t>myrka</a:t>
            </a:r>
            <a:r>
              <a:rPr lang="da-DK" b="1" dirty="0"/>
              <a:t> </a:t>
            </a:r>
            <a:r>
              <a:rPr lang="da-DK" b="1" dirty="0" err="1"/>
              <a:t>vald</a:t>
            </a:r>
            <a:r>
              <a:rPr lang="da-DK" b="1" dirty="0"/>
              <a:t> er </a:t>
            </a:r>
            <a:r>
              <a:rPr lang="da-DK" b="1" dirty="0" err="1"/>
              <a:t>svunnið</a:t>
            </a:r>
            <a:r>
              <a:rPr lang="da-DK" b="1" dirty="0"/>
              <a:t>,</a:t>
            </a:r>
          </a:p>
          <a:p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runnið</a:t>
            </a:r>
            <a:endParaRPr lang="da-DK" b="1" dirty="0"/>
          </a:p>
          <a:p>
            <a:r>
              <a:rPr lang="da-DK" b="1" dirty="0"/>
              <a:t>er </a:t>
            </a:r>
            <a:r>
              <a:rPr lang="da-DK" b="1" dirty="0" err="1"/>
              <a:t>bjarta</a:t>
            </a:r>
            <a:r>
              <a:rPr lang="da-DK" b="1" dirty="0"/>
              <a:t> </a:t>
            </a:r>
            <a:r>
              <a:rPr lang="da-DK" b="1" dirty="0" err="1"/>
              <a:t>lívsins</a:t>
            </a:r>
            <a:r>
              <a:rPr lang="da-DK" b="1" dirty="0"/>
              <a:t> </a:t>
            </a:r>
            <a:r>
              <a:rPr lang="da-DK" b="1" dirty="0" err="1"/>
              <a:t>ljósið</a:t>
            </a:r>
            <a:r>
              <a:rPr lang="da-DK" b="1" dirty="0"/>
              <a:t>,</a:t>
            </a:r>
          </a:p>
          <a:p>
            <a:r>
              <a:rPr lang="da-DK" b="1" dirty="0" err="1"/>
              <a:t>tí</a:t>
            </a:r>
            <a:r>
              <a:rPr lang="da-DK" b="1" dirty="0"/>
              <a:t> frø </a:t>
            </a:r>
            <a:r>
              <a:rPr lang="da-DK" b="1" dirty="0" err="1"/>
              <a:t>teg</a:t>
            </a:r>
            <a:r>
              <a:rPr lang="da-DK" b="1" dirty="0"/>
              <a:t>, </a:t>
            </a:r>
            <a:r>
              <a:rPr lang="da-DK" b="1" dirty="0" err="1"/>
              <a:t>sál</a:t>
            </a:r>
            <a:r>
              <a:rPr lang="da-DK" b="1" dirty="0"/>
              <a:t>, </a:t>
            </a:r>
            <a:r>
              <a:rPr lang="da-DK" b="1" dirty="0" err="1"/>
              <a:t>ver</a:t>
            </a:r>
            <a:r>
              <a:rPr lang="da-DK" b="1" dirty="0"/>
              <a:t> </a:t>
            </a:r>
            <a:r>
              <a:rPr lang="da-DK" b="1" dirty="0" err="1"/>
              <a:t>glað</a:t>
            </a:r>
            <a:r>
              <a:rPr lang="da-DK" b="1" dirty="0"/>
              <a:t>!</a:t>
            </a:r>
          </a:p>
          <a:p>
            <a:r>
              <a:rPr lang="da-DK" b="1" dirty="0"/>
              <a:t>Í Betlehem, í </a:t>
            </a:r>
            <a:r>
              <a:rPr lang="da-DK" b="1" dirty="0" err="1"/>
              <a:t>fjósi</a:t>
            </a:r>
            <a:r>
              <a:rPr lang="da-DK" b="1" dirty="0"/>
              <a:t>,</a:t>
            </a:r>
          </a:p>
          <a:p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frelsari</a:t>
            </a:r>
            <a:r>
              <a:rPr lang="da-DK" b="1" dirty="0"/>
              <a:t> í dag</a:t>
            </a:r>
          </a:p>
          <a:p>
            <a:r>
              <a:rPr lang="da-DK" b="1" dirty="0"/>
              <a:t>er </a:t>
            </a:r>
            <a:r>
              <a:rPr lang="da-DK" b="1" dirty="0" err="1"/>
              <a:t>føddur</a:t>
            </a:r>
            <a:r>
              <a:rPr lang="da-DK" b="1" dirty="0"/>
              <a:t> tær at </a:t>
            </a:r>
            <a:r>
              <a:rPr lang="da-DK" b="1" dirty="0" err="1"/>
              <a:t>grøða</a:t>
            </a:r>
            <a:endParaRPr lang="da-DK" b="1" dirty="0"/>
          </a:p>
          <a:p>
            <a:r>
              <a:rPr lang="da-DK" b="1" dirty="0" err="1"/>
              <a:t>tey</a:t>
            </a:r>
            <a:r>
              <a:rPr lang="da-DK" b="1" dirty="0"/>
              <a:t> </a:t>
            </a:r>
            <a:r>
              <a:rPr lang="da-DK" b="1" dirty="0" err="1"/>
              <a:t>syndasár</a:t>
            </a:r>
            <a:r>
              <a:rPr lang="da-DK" b="1" dirty="0"/>
              <a:t>, </a:t>
            </a:r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bløða</a:t>
            </a:r>
            <a:r>
              <a:rPr lang="da-DK" b="1" dirty="0"/>
              <a:t>.</a:t>
            </a:r>
          </a:p>
          <a:p>
            <a:r>
              <a:rPr lang="da-DK" b="1" dirty="0"/>
              <a:t>So </a:t>
            </a:r>
            <a:r>
              <a:rPr lang="da-DK" b="1" dirty="0" err="1"/>
              <a:t>einglaliðið</a:t>
            </a:r>
            <a:r>
              <a:rPr lang="da-DK" b="1" dirty="0"/>
              <a:t> </a:t>
            </a:r>
            <a:r>
              <a:rPr lang="da-DK" b="1" dirty="0" err="1"/>
              <a:t>kvað</a:t>
            </a:r>
            <a:endParaRPr lang="da-DK" b="1" dirty="0"/>
          </a:p>
          <a:p>
            <a:r>
              <a:rPr lang="da-DK" b="1" dirty="0" err="1"/>
              <a:t>við</a:t>
            </a:r>
            <a:r>
              <a:rPr lang="da-DK" b="1" dirty="0"/>
              <a:t> halleluja</a:t>
            </a:r>
            <a:r>
              <a:rPr lang="da-DK" b="1" dirty="0" smtClean="0"/>
              <a:t>.</a:t>
            </a:r>
            <a:endParaRPr lang="da-DK" b="1" dirty="0"/>
          </a:p>
          <a:p>
            <a:r>
              <a:rPr lang="da-DK" b="1" dirty="0"/>
              <a:t>4. </a:t>
            </a:r>
            <a:r>
              <a:rPr lang="da-DK" b="1" dirty="0" err="1"/>
              <a:t>Signaða</a:t>
            </a:r>
            <a:r>
              <a:rPr lang="da-DK" b="1" dirty="0"/>
              <a:t> </a:t>
            </a:r>
            <a:r>
              <a:rPr lang="da-DK" b="1" dirty="0" err="1"/>
              <a:t>stjørnusól</a:t>
            </a:r>
            <a:r>
              <a:rPr lang="da-DK" b="1" dirty="0"/>
              <a:t>,</a:t>
            </a:r>
          </a:p>
          <a:p>
            <a:r>
              <a:rPr lang="da-DK" b="1" dirty="0" err="1"/>
              <a:t>enn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jól</a:t>
            </a:r>
            <a:endParaRPr lang="da-DK" b="1" dirty="0"/>
          </a:p>
          <a:p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bjart</a:t>
            </a:r>
            <a:r>
              <a:rPr lang="da-DK" b="1" dirty="0"/>
              <a:t> </a:t>
            </a:r>
            <a:r>
              <a:rPr lang="da-DK" b="1" dirty="0" err="1"/>
              <a:t>kanst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lýsa</a:t>
            </a:r>
            <a:endParaRPr lang="da-DK" b="1" dirty="0"/>
          </a:p>
          <a:p>
            <a:r>
              <a:rPr lang="da-DK" b="1" dirty="0"/>
              <a:t>og </a:t>
            </a:r>
            <a:r>
              <a:rPr lang="da-DK" b="1" dirty="0" err="1"/>
              <a:t>vísa</a:t>
            </a:r>
            <a:endParaRPr lang="da-DK" b="1" dirty="0"/>
          </a:p>
          <a:p>
            <a:r>
              <a:rPr lang="da-DK" b="1" dirty="0"/>
              <a:t>á veg, so </a:t>
            </a:r>
            <a:r>
              <a:rPr lang="da-DK" b="1" dirty="0" err="1"/>
              <a:t>fram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vinna</a:t>
            </a:r>
            <a:endParaRPr lang="da-DK" b="1" dirty="0"/>
          </a:p>
          <a:p>
            <a:r>
              <a:rPr lang="da-DK" b="1" dirty="0"/>
              <a:t>sum </a:t>
            </a:r>
            <a:r>
              <a:rPr lang="da-DK" b="1" dirty="0" err="1"/>
              <a:t>hinir</a:t>
            </a:r>
            <a:r>
              <a:rPr lang="da-DK" b="1" dirty="0"/>
              <a:t> </a:t>
            </a:r>
            <a:r>
              <a:rPr lang="da-DK" b="1" dirty="0" err="1"/>
              <a:t>vísmenn</a:t>
            </a:r>
            <a:r>
              <a:rPr lang="da-DK" b="1" dirty="0"/>
              <a:t>, </a:t>
            </a:r>
            <a:r>
              <a:rPr lang="da-DK" b="1" dirty="0" err="1"/>
              <a:t>tá</a:t>
            </a:r>
            <a:endParaRPr lang="da-DK" b="1" dirty="0"/>
          </a:p>
          <a:p>
            <a:r>
              <a:rPr lang="da-DK" b="1" dirty="0" err="1"/>
              <a:t>teir</a:t>
            </a:r>
            <a:r>
              <a:rPr lang="da-DK" b="1" dirty="0"/>
              <a:t> </a:t>
            </a:r>
            <a:r>
              <a:rPr lang="da-DK" b="1" dirty="0" err="1"/>
              <a:t>vildu</a:t>
            </a:r>
            <a:r>
              <a:rPr lang="da-DK" b="1" dirty="0"/>
              <a:t> </a:t>
            </a:r>
            <a:r>
              <a:rPr lang="da-DK" b="1" dirty="0" err="1"/>
              <a:t>barnið</a:t>
            </a:r>
            <a:r>
              <a:rPr lang="da-DK" b="1" dirty="0"/>
              <a:t> </a:t>
            </a:r>
            <a:r>
              <a:rPr lang="da-DK" b="1" dirty="0" err="1"/>
              <a:t>finna</a:t>
            </a:r>
            <a:r>
              <a:rPr lang="da-DK" b="1" dirty="0"/>
              <a:t>,</a:t>
            </a:r>
          </a:p>
          <a:p>
            <a:r>
              <a:rPr lang="da-DK" b="1" dirty="0" err="1"/>
              <a:t>lat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Drottin</a:t>
            </a:r>
            <a:r>
              <a:rPr lang="da-DK" b="1" dirty="0"/>
              <a:t> </a:t>
            </a:r>
            <a:r>
              <a:rPr lang="da-DK" b="1" dirty="0" err="1"/>
              <a:t>sjá</a:t>
            </a:r>
            <a:r>
              <a:rPr lang="da-DK" b="1" dirty="0"/>
              <a:t>!</a:t>
            </a:r>
          </a:p>
          <a:p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himnaleið</a:t>
            </a:r>
            <a:r>
              <a:rPr lang="da-DK" b="1" dirty="0"/>
              <a:t> er </a:t>
            </a:r>
            <a:r>
              <a:rPr lang="da-DK" b="1" dirty="0" err="1"/>
              <a:t>funnin</a:t>
            </a:r>
            <a:endParaRPr lang="da-DK" b="1" dirty="0"/>
          </a:p>
          <a:p>
            <a:r>
              <a:rPr lang="da-DK" b="1" dirty="0"/>
              <a:t>og </a:t>
            </a:r>
            <a:r>
              <a:rPr lang="da-DK" b="1" dirty="0" err="1"/>
              <a:t>lívsins</a:t>
            </a:r>
            <a:r>
              <a:rPr lang="da-DK" b="1" dirty="0"/>
              <a:t> </a:t>
            </a:r>
            <a:r>
              <a:rPr lang="da-DK" b="1" dirty="0" err="1"/>
              <a:t>krúna</a:t>
            </a:r>
            <a:r>
              <a:rPr lang="da-DK" b="1" dirty="0"/>
              <a:t> </a:t>
            </a:r>
            <a:r>
              <a:rPr lang="da-DK" b="1" dirty="0" err="1"/>
              <a:t>vunnin</a:t>
            </a:r>
            <a:r>
              <a:rPr lang="da-DK" b="1" dirty="0"/>
              <a:t>.</a:t>
            </a:r>
          </a:p>
          <a:p>
            <a:r>
              <a:rPr lang="da-DK" b="1" dirty="0" err="1"/>
              <a:t>Leið</a:t>
            </a:r>
            <a:r>
              <a:rPr lang="da-DK" b="1" dirty="0"/>
              <a:t> </a:t>
            </a:r>
            <a:r>
              <a:rPr lang="da-DK" b="1" dirty="0" err="1"/>
              <a:t>oss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lov og </a:t>
            </a:r>
            <a:r>
              <a:rPr lang="da-DK" b="1" dirty="0" err="1"/>
              <a:t>prís</a:t>
            </a:r>
            <a:endParaRPr lang="da-DK" b="1" dirty="0"/>
          </a:p>
          <a:p>
            <a:r>
              <a:rPr lang="da-DK" b="1" dirty="0" err="1"/>
              <a:t>inn</a:t>
            </a:r>
            <a:r>
              <a:rPr lang="da-DK" b="1" dirty="0"/>
              <a:t> í </a:t>
            </a:r>
            <a:r>
              <a:rPr lang="da-DK" b="1" dirty="0" err="1"/>
              <a:t>paradís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J. </a:t>
            </a:r>
            <a:r>
              <a:rPr lang="da-DK" b="1" i="1" dirty="0" err="1"/>
              <a:t>Nolsøe</a:t>
            </a:r>
            <a:r>
              <a:rPr lang="da-DK" b="1" i="1" dirty="0"/>
              <a:t>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185.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65905AF-D075-4A12-860A-DA3498FF45E7}"/>
</file>

<file path=customXml/itemProps2.xml><?xml version="1.0" encoding="utf-8"?>
<ds:datastoreItem xmlns:ds="http://schemas.openxmlformats.org/officeDocument/2006/customXml" ds:itemID="{62AA3239-9D11-4867-9080-C7B08C73B9A6}"/>
</file>

<file path=customXml/itemProps3.xml><?xml version="1.0" encoding="utf-8"?>
<ds:datastoreItem xmlns:ds="http://schemas.openxmlformats.org/officeDocument/2006/customXml" ds:itemID="{CCEF8E66-63BC-40D0-80A3-47BD36BBFD21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104</Words>
  <Application>Microsoft Office PowerPoint</Application>
  <PresentationFormat>Skærmshow (4:3)</PresentationFormat>
  <Paragraphs>89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2013-01-16T12:42:01Z</dcterms:created>
  <dcterms:modified xsi:type="dcterms:W3CDTF">2013-01-16T12:44:29Z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551600</vt:r8>
  </property>
</Properties>
</file>