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3EC0A-E545-45E0-A19D-F2BBF930C87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EFAD1-FD42-41D9-9F36-CA1B91A4802C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-1"/>
            <a:ext cx="9144000" cy="895629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da-DK" b="1" dirty="0" smtClean="0"/>
          </a:p>
          <a:p>
            <a:r>
              <a:rPr lang="da-DK" b="1" dirty="0" smtClean="0"/>
              <a:t>159</a:t>
            </a:r>
            <a:endParaRPr lang="da-DK" b="1" dirty="0"/>
          </a:p>
          <a:p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sjálvur</a:t>
            </a:r>
            <a:r>
              <a:rPr lang="da-DK" b="1" dirty="0"/>
              <a:t> </a:t>
            </a:r>
            <a:r>
              <a:rPr lang="da-DK" b="1" dirty="0" err="1"/>
              <a:t>hevur</a:t>
            </a:r>
            <a:r>
              <a:rPr lang="da-DK" b="1" dirty="0"/>
              <a:t> </a:t>
            </a:r>
            <a:r>
              <a:rPr lang="da-DK" b="1" dirty="0" err="1"/>
              <a:t>plantað</a:t>
            </a:r>
            <a:endParaRPr lang="da-DK" b="1" dirty="0"/>
          </a:p>
          <a:p>
            <a:r>
              <a:rPr lang="da-DK" b="1" dirty="0" err="1"/>
              <a:t>sín</a:t>
            </a:r>
            <a:r>
              <a:rPr lang="da-DK" b="1" dirty="0"/>
              <a:t> </a:t>
            </a:r>
            <a:r>
              <a:rPr lang="da-DK" b="1" dirty="0" err="1"/>
              <a:t>halga</a:t>
            </a:r>
            <a:r>
              <a:rPr lang="da-DK" b="1" dirty="0"/>
              <a:t> </a:t>
            </a:r>
            <a:r>
              <a:rPr lang="da-DK" b="1" dirty="0" err="1"/>
              <a:t>urtagarð</a:t>
            </a:r>
            <a:r>
              <a:rPr lang="da-DK" b="1" dirty="0"/>
              <a:t>,</a:t>
            </a:r>
          </a:p>
          <a:p>
            <a:r>
              <a:rPr lang="da-DK" b="1" dirty="0"/>
              <a:t>so </a:t>
            </a:r>
            <a:r>
              <a:rPr lang="da-DK" b="1" dirty="0" err="1"/>
              <a:t>víst</a:t>
            </a:r>
            <a:r>
              <a:rPr lang="da-DK" b="1" dirty="0"/>
              <a:t> </a:t>
            </a:r>
            <a:r>
              <a:rPr lang="da-DK" b="1" dirty="0" err="1"/>
              <a:t>tað</a:t>
            </a:r>
            <a:r>
              <a:rPr lang="da-DK" b="1" dirty="0"/>
              <a:t> var at </a:t>
            </a:r>
            <a:r>
              <a:rPr lang="da-DK" b="1" dirty="0" err="1"/>
              <a:t>vænta</a:t>
            </a:r>
            <a:r>
              <a:rPr lang="da-DK" b="1" dirty="0"/>
              <a:t>,</a:t>
            </a:r>
          </a:p>
          <a:p>
            <a:r>
              <a:rPr lang="da-DK" b="1" dirty="0"/>
              <a:t>alt </a:t>
            </a:r>
            <a:r>
              <a:rPr lang="da-DK" b="1" dirty="0" err="1"/>
              <a:t>gott</a:t>
            </a:r>
            <a:r>
              <a:rPr lang="da-DK" b="1" dirty="0"/>
              <a:t> </a:t>
            </a:r>
            <a:r>
              <a:rPr lang="da-DK" b="1" dirty="0" err="1"/>
              <a:t>má</a:t>
            </a:r>
            <a:r>
              <a:rPr lang="da-DK" b="1" dirty="0"/>
              <a:t> </a:t>
            </a:r>
            <a:r>
              <a:rPr lang="da-DK" b="1" dirty="0" err="1"/>
              <a:t>trivnast</a:t>
            </a:r>
            <a:r>
              <a:rPr lang="da-DK" b="1" dirty="0"/>
              <a:t> har;</a:t>
            </a:r>
          </a:p>
          <a:p>
            <a:r>
              <a:rPr lang="da-DK" b="1" dirty="0" err="1"/>
              <a:t>hvønn</a:t>
            </a:r>
            <a:r>
              <a:rPr lang="da-DK" b="1" dirty="0"/>
              <a:t> </a:t>
            </a:r>
            <a:r>
              <a:rPr lang="da-DK" b="1" dirty="0" err="1"/>
              <a:t>vøkstur</a:t>
            </a:r>
            <a:r>
              <a:rPr lang="da-DK" b="1" dirty="0"/>
              <a:t> </a:t>
            </a:r>
            <a:r>
              <a:rPr lang="da-DK" b="1" dirty="0" err="1"/>
              <a:t>væl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røkir</a:t>
            </a:r>
            <a:r>
              <a:rPr lang="da-DK" b="1" dirty="0"/>
              <a:t>,</a:t>
            </a:r>
          </a:p>
          <a:p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fyrnd</a:t>
            </a:r>
            <a:r>
              <a:rPr lang="da-DK" b="1" dirty="0"/>
              <a:t> alt </a:t>
            </a:r>
            <a:r>
              <a:rPr lang="da-DK" b="1" dirty="0" err="1"/>
              <a:t>væl</a:t>
            </a:r>
            <a:r>
              <a:rPr lang="da-DK" b="1" dirty="0"/>
              <a:t> var </a:t>
            </a:r>
            <a:r>
              <a:rPr lang="da-DK" b="1" dirty="0" err="1"/>
              <a:t>gjørt</a:t>
            </a:r>
            <a:r>
              <a:rPr lang="da-DK" b="1" dirty="0"/>
              <a:t>;</a:t>
            </a:r>
          </a:p>
          <a:p>
            <a:r>
              <a:rPr lang="da-DK" b="1" dirty="0"/>
              <a:t>men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fruktir</a:t>
            </a:r>
            <a:r>
              <a:rPr lang="da-DK" b="1" dirty="0"/>
              <a:t> </a:t>
            </a:r>
            <a:r>
              <a:rPr lang="da-DK" b="1" dirty="0" err="1"/>
              <a:t>søkir</a:t>
            </a:r>
            <a:r>
              <a:rPr lang="da-DK" b="1" dirty="0"/>
              <a:t>,</a:t>
            </a:r>
          </a:p>
          <a:p>
            <a:r>
              <a:rPr lang="da-DK" b="1" dirty="0"/>
              <a:t>er mangt </a:t>
            </a:r>
            <a:r>
              <a:rPr lang="da-DK" b="1" dirty="0" err="1"/>
              <a:t>eitt</a:t>
            </a:r>
            <a:r>
              <a:rPr lang="da-DK" b="1" dirty="0"/>
              <a:t> </a:t>
            </a:r>
            <a:r>
              <a:rPr lang="da-DK" b="1" dirty="0" err="1"/>
              <a:t>træið</a:t>
            </a:r>
            <a:r>
              <a:rPr lang="da-DK" b="1" dirty="0"/>
              <a:t> </a:t>
            </a:r>
            <a:r>
              <a:rPr lang="da-DK" b="1" dirty="0" err="1"/>
              <a:t>sørt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Vár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 er </a:t>
            </a:r>
            <a:r>
              <a:rPr lang="da-DK" b="1" dirty="0" err="1"/>
              <a:t>tó</a:t>
            </a:r>
            <a:r>
              <a:rPr lang="da-DK" b="1" dirty="0"/>
              <a:t> </a:t>
            </a:r>
            <a:r>
              <a:rPr lang="da-DK" b="1" dirty="0" err="1"/>
              <a:t>ei</a:t>
            </a:r>
            <a:r>
              <a:rPr lang="da-DK" b="1" dirty="0"/>
              <a:t> </a:t>
            </a:r>
            <a:r>
              <a:rPr lang="da-DK" b="1" dirty="0" err="1"/>
              <a:t>bráður</a:t>
            </a:r>
            <a:r>
              <a:rPr lang="da-DK" b="1" dirty="0"/>
              <a:t>,</a:t>
            </a:r>
          </a:p>
          <a:p>
            <a:r>
              <a:rPr lang="da-DK" b="1" dirty="0"/>
              <a:t>men </a:t>
            </a:r>
            <a:r>
              <a:rPr lang="da-DK" b="1" dirty="0" err="1"/>
              <a:t>letur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fá</a:t>
            </a:r>
            <a:endParaRPr lang="da-DK" b="1" dirty="0"/>
          </a:p>
          <a:p>
            <a:r>
              <a:rPr lang="da-DK" b="1" dirty="0" err="1"/>
              <a:t>enn</a:t>
            </a:r>
            <a:r>
              <a:rPr lang="da-DK" b="1" dirty="0"/>
              <a:t> </a:t>
            </a:r>
            <a:r>
              <a:rPr lang="da-DK" b="1" dirty="0" err="1"/>
              <a:t>sínar</a:t>
            </a:r>
            <a:r>
              <a:rPr lang="da-DK" b="1" dirty="0"/>
              <a:t> </a:t>
            </a:r>
            <a:r>
              <a:rPr lang="da-DK" b="1" dirty="0" err="1"/>
              <a:t>ríku</a:t>
            </a:r>
            <a:r>
              <a:rPr lang="da-DK" b="1" dirty="0"/>
              <a:t> </a:t>
            </a:r>
            <a:r>
              <a:rPr lang="da-DK" b="1" dirty="0" err="1"/>
              <a:t>gávur</a:t>
            </a:r>
            <a:r>
              <a:rPr lang="da-DK" b="1" dirty="0"/>
              <a:t>.</a:t>
            </a:r>
          </a:p>
          <a:p>
            <a:r>
              <a:rPr lang="da-DK" b="1" dirty="0" err="1"/>
              <a:t>Oss</a:t>
            </a:r>
            <a:r>
              <a:rPr lang="da-DK" b="1" dirty="0"/>
              <a:t> </a:t>
            </a:r>
            <a:r>
              <a:rPr lang="da-DK" b="1" dirty="0" err="1"/>
              <a:t>latum</a:t>
            </a:r>
            <a:r>
              <a:rPr lang="da-DK" b="1" dirty="0"/>
              <a:t> </a:t>
            </a:r>
            <a:r>
              <a:rPr lang="da-DK" b="1" dirty="0" err="1"/>
              <a:t>minnast</a:t>
            </a:r>
            <a:r>
              <a:rPr lang="da-DK" b="1" dirty="0"/>
              <a:t> á,</a:t>
            </a:r>
          </a:p>
          <a:p>
            <a:r>
              <a:rPr lang="da-DK" b="1" dirty="0" err="1"/>
              <a:t>eitt</a:t>
            </a:r>
            <a:r>
              <a:rPr lang="da-DK" b="1" dirty="0"/>
              <a:t> </a:t>
            </a:r>
            <a:r>
              <a:rPr lang="da-DK" b="1" dirty="0" err="1"/>
              <a:t>sinn</a:t>
            </a:r>
            <a:r>
              <a:rPr lang="da-DK" b="1" dirty="0"/>
              <a:t> hans </a:t>
            </a:r>
            <a:r>
              <a:rPr lang="da-DK" b="1" dirty="0" err="1"/>
              <a:t>tol</a:t>
            </a:r>
            <a:r>
              <a:rPr lang="da-DK" b="1" dirty="0"/>
              <a:t> </a:t>
            </a:r>
            <a:r>
              <a:rPr lang="da-DK" b="1" dirty="0" err="1"/>
              <a:t>má</a:t>
            </a:r>
            <a:r>
              <a:rPr lang="da-DK" b="1" dirty="0"/>
              <a:t> </a:t>
            </a:r>
            <a:r>
              <a:rPr lang="da-DK" b="1" dirty="0" err="1"/>
              <a:t>enda</a:t>
            </a:r>
            <a:r>
              <a:rPr lang="da-DK" b="1" dirty="0"/>
              <a:t>,</a:t>
            </a:r>
          </a:p>
          <a:p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rykkir</a:t>
            </a:r>
            <a:r>
              <a:rPr lang="da-DK" b="1" dirty="0"/>
              <a:t> </a:t>
            </a:r>
            <a:r>
              <a:rPr lang="da-DK" b="1" dirty="0" err="1"/>
              <a:t>upp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rót</a:t>
            </a:r>
            <a:endParaRPr lang="da-DK" b="1" dirty="0"/>
          </a:p>
          <a:p>
            <a:r>
              <a:rPr lang="da-DK" b="1" dirty="0" err="1"/>
              <a:t>tey</a:t>
            </a:r>
            <a:r>
              <a:rPr lang="da-DK" b="1" dirty="0"/>
              <a:t>, sum </a:t>
            </a:r>
            <a:r>
              <a:rPr lang="da-DK" b="1" dirty="0" err="1"/>
              <a:t>ei</a:t>
            </a:r>
            <a:r>
              <a:rPr lang="da-DK" b="1" dirty="0"/>
              <a:t> </a:t>
            </a:r>
            <a:r>
              <a:rPr lang="da-DK" b="1" dirty="0" err="1"/>
              <a:t>seg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venda</a:t>
            </a:r>
            <a:r>
              <a:rPr lang="da-DK" b="1" dirty="0"/>
              <a:t>,</a:t>
            </a:r>
          </a:p>
          <a:p>
            <a:r>
              <a:rPr lang="da-DK" b="1" dirty="0"/>
              <a:t>men </a:t>
            </a:r>
            <a:r>
              <a:rPr lang="da-DK" b="1" dirty="0" err="1"/>
              <a:t>stríða</a:t>
            </a:r>
            <a:r>
              <a:rPr lang="da-DK" b="1" dirty="0"/>
              <a:t> </a:t>
            </a:r>
            <a:r>
              <a:rPr lang="da-DK" b="1" dirty="0" err="1"/>
              <a:t>honum</a:t>
            </a:r>
            <a:r>
              <a:rPr lang="da-DK" b="1" dirty="0"/>
              <a:t> </a:t>
            </a:r>
            <a:r>
              <a:rPr lang="da-DK" b="1" dirty="0" err="1"/>
              <a:t>mót</a:t>
            </a:r>
            <a:r>
              <a:rPr lang="da-DK" b="1" dirty="0" smtClean="0"/>
              <a:t>.</a:t>
            </a:r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da-DK" b="1" dirty="0"/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Guð</a:t>
            </a:r>
            <a:r>
              <a:rPr lang="da-DK" b="1" dirty="0"/>
              <a:t>, </a:t>
            </a:r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ikki</a:t>
            </a:r>
            <a:r>
              <a:rPr lang="da-DK" b="1" dirty="0"/>
              <a:t> </a:t>
            </a:r>
            <a:r>
              <a:rPr lang="da-DK" b="1" dirty="0" err="1"/>
              <a:t>vera</a:t>
            </a:r>
            <a:endParaRPr lang="da-DK" b="1" dirty="0"/>
          </a:p>
          <a:p>
            <a:r>
              <a:rPr lang="da-DK" b="1" dirty="0" err="1"/>
              <a:t>hitt</a:t>
            </a:r>
            <a:r>
              <a:rPr lang="da-DK" b="1" dirty="0"/>
              <a:t> </a:t>
            </a:r>
            <a:r>
              <a:rPr lang="da-DK" b="1" dirty="0" err="1"/>
              <a:t>gagnaleysa</a:t>
            </a:r>
            <a:r>
              <a:rPr lang="da-DK" b="1" dirty="0"/>
              <a:t> træ,</a:t>
            </a:r>
          </a:p>
          <a:p>
            <a:r>
              <a:rPr lang="da-DK" b="1" dirty="0"/>
              <a:t>sum </a:t>
            </a:r>
            <a:r>
              <a:rPr lang="da-DK" b="1" dirty="0" err="1"/>
              <a:t>onga</a:t>
            </a:r>
            <a:r>
              <a:rPr lang="da-DK" b="1" dirty="0"/>
              <a:t> </a:t>
            </a:r>
            <a:r>
              <a:rPr lang="da-DK" b="1" dirty="0" err="1"/>
              <a:t>frukt</a:t>
            </a:r>
            <a:r>
              <a:rPr lang="da-DK" b="1" dirty="0"/>
              <a:t> vil </a:t>
            </a:r>
            <a:r>
              <a:rPr lang="da-DK" b="1" dirty="0" err="1"/>
              <a:t>bera</a:t>
            </a:r>
            <a:r>
              <a:rPr lang="da-DK" b="1" dirty="0"/>
              <a:t>,</a:t>
            </a:r>
          </a:p>
          <a:p>
            <a:r>
              <a:rPr lang="da-DK" b="1" dirty="0"/>
              <a:t>men </a:t>
            </a:r>
            <a:r>
              <a:rPr lang="da-DK" b="1" dirty="0" err="1"/>
              <a:t>nýta</a:t>
            </a:r>
            <a:r>
              <a:rPr lang="da-DK" b="1" dirty="0"/>
              <a:t> </a:t>
            </a:r>
            <a:r>
              <a:rPr lang="da-DK" b="1" dirty="0" err="1"/>
              <a:t>lívsins</a:t>
            </a:r>
            <a:r>
              <a:rPr lang="da-DK" b="1" dirty="0"/>
              <a:t> dag</a:t>
            </a:r>
          </a:p>
          <a:p>
            <a:r>
              <a:rPr lang="da-DK" b="1" dirty="0"/>
              <a:t>til </a:t>
            </a:r>
            <a:r>
              <a:rPr lang="da-DK" b="1" dirty="0" err="1"/>
              <a:t>títt</a:t>
            </a:r>
            <a:r>
              <a:rPr lang="da-DK" b="1" dirty="0"/>
              <a:t> </a:t>
            </a:r>
            <a:r>
              <a:rPr lang="da-DK" b="1" dirty="0" err="1"/>
              <a:t>verk</a:t>
            </a:r>
            <a:r>
              <a:rPr lang="da-DK" b="1" dirty="0"/>
              <a:t> at </a:t>
            </a:r>
            <a:r>
              <a:rPr lang="da-DK" b="1" dirty="0" err="1"/>
              <a:t>útinna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øllum</a:t>
            </a:r>
            <a:r>
              <a:rPr lang="da-DK" b="1" dirty="0"/>
              <a:t> </a:t>
            </a:r>
            <a:r>
              <a:rPr lang="da-DK" b="1" dirty="0" err="1"/>
              <a:t>gera</a:t>
            </a:r>
            <a:r>
              <a:rPr lang="da-DK" b="1" dirty="0"/>
              <a:t> </a:t>
            </a:r>
            <a:r>
              <a:rPr lang="da-DK" b="1" dirty="0" err="1"/>
              <a:t>væl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síðan</a:t>
            </a:r>
            <a:r>
              <a:rPr lang="da-DK" b="1" dirty="0"/>
              <a:t> </a:t>
            </a:r>
            <a:r>
              <a:rPr lang="da-DK" b="1" dirty="0" err="1"/>
              <a:t>frelstur</a:t>
            </a:r>
            <a:r>
              <a:rPr lang="da-DK" b="1" dirty="0"/>
              <a:t> </a:t>
            </a:r>
            <a:r>
              <a:rPr lang="da-DK" b="1" dirty="0" err="1"/>
              <a:t>vinna</a:t>
            </a:r>
            <a:endParaRPr lang="da-DK" b="1" dirty="0"/>
          </a:p>
          <a:p>
            <a:r>
              <a:rPr lang="da-DK" b="1" dirty="0" err="1"/>
              <a:t>heim</a:t>
            </a:r>
            <a:r>
              <a:rPr lang="da-DK" b="1" dirty="0"/>
              <a:t> í </a:t>
            </a:r>
            <a:r>
              <a:rPr lang="da-DK" b="1" dirty="0" err="1"/>
              <a:t>tín</a:t>
            </a:r>
            <a:r>
              <a:rPr lang="da-DK" b="1" dirty="0"/>
              <a:t> </a:t>
            </a:r>
            <a:r>
              <a:rPr lang="da-DK" b="1" dirty="0" err="1"/>
              <a:t>halga</a:t>
            </a:r>
            <a:r>
              <a:rPr lang="da-DK" b="1" dirty="0"/>
              <a:t> sal.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Mikkjal</a:t>
            </a:r>
            <a:r>
              <a:rPr lang="da-DK" b="1" i="1" dirty="0"/>
              <a:t> á </a:t>
            </a:r>
            <a:r>
              <a:rPr lang="da-DK" b="1" i="1" dirty="0" err="1"/>
              <a:t>Ryggi</a:t>
            </a:r>
            <a:r>
              <a:rPr lang="da-DK" b="1" i="1" dirty="0"/>
              <a:t>.</a:t>
            </a:r>
            <a:endParaRPr lang="da-DK" b="1" dirty="0"/>
          </a:p>
          <a:p>
            <a:r>
              <a:rPr lang="da-DK" b="1" i="1" dirty="0"/>
              <a:t>Lag: sum </a:t>
            </a:r>
            <a:r>
              <a:rPr lang="da-DK" b="1" i="1" dirty="0" err="1"/>
              <a:t>Sl</a:t>
            </a:r>
            <a:r>
              <a:rPr lang="da-DK" b="1" i="1" dirty="0"/>
              <a:t>. 58.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1638B5-C0C2-4137-854E-BB02A279CB2C}"/>
</file>

<file path=customXml/itemProps2.xml><?xml version="1.0" encoding="utf-8"?>
<ds:datastoreItem xmlns:ds="http://schemas.openxmlformats.org/officeDocument/2006/customXml" ds:itemID="{037F6595-E114-4EA5-BDAA-ECA7D03F7F58}"/>
</file>

<file path=customXml/itemProps3.xml><?xml version="1.0" encoding="utf-8"?>
<ds:datastoreItem xmlns:ds="http://schemas.openxmlformats.org/officeDocument/2006/customXml" ds:itemID="{3D6321C9-72DD-4862-B43E-7DAC8F19C8A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</Words>
  <Application>Microsoft Office PowerPoint</Application>
  <PresentationFormat>Skærmshow (4:3)</PresentationFormat>
  <Paragraphs>47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2013-01-17T11:09:29Z</dcterms:created>
  <dcterms:modified xsi:type="dcterms:W3CDTF">2013-01-17T11:11:08Z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555000</vt:r8>
  </property>
</Properties>
</file>