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72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2.xml"/><Relationship Id="rId3" Type="http://schemas.openxmlformats.org/officeDocument/2006/relationships/presProps" Target="presProps.xml"/><Relationship Id="rId7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Relationship Id="rId9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smtClean="0"/>
              <a:t>Klik for at redigere undertiteltypografien i masteren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AA793-8F6C-4D45-B94D-4F796201E06B}" type="datetimeFigureOut">
              <a:rPr lang="da-DK" smtClean="0"/>
              <a:t>16-01-2013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1D3D4-4E3E-4A4C-8B7F-25BB70F1995E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AA793-8F6C-4D45-B94D-4F796201E06B}" type="datetimeFigureOut">
              <a:rPr lang="da-DK" smtClean="0"/>
              <a:t>16-01-2013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1D3D4-4E3E-4A4C-8B7F-25BB70F1995E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AA793-8F6C-4D45-B94D-4F796201E06B}" type="datetimeFigureOut">
              <a:rPr lang="da-DK" smtClean="0"/>
              <a:t>16-01-2013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1D3D4-4E3E-4A4C-8B7F-25BB70F1995E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AA793-8F6C-4D45-B94D-4F796201E06B}" type="datetimeFigureOut">
              <a:rPr lang="da-DK" smtClean="0"/>
              <a:t>16-01-2013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1D3D4-4E3E-4A4C-8B7F-25BB70F1995E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AA793-8F6C-4D45-B94D-4F796201E06B}" type="datetimeFigureOut">
              <a:rPr lang="da-DK" smtClean="0"/>
              <a:t>16-01-2013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dias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1D3D4-4E3E-4A4C-8B7F-25BB70F1995E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AA793-8F6C-4D45-B94D-4F796201E06B}" type="datetimeFigureOut">
              <a:rPr lang="da-DK" smtClean="0"/>
              <a:t>16-01-2013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1D3D4-4E3E-4A4C-8B7F-25BB70F1995E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AA793-8F6C-4D45-B94D-4F796201E06B}" type="datetimeFigureOut">
              <a:rPr lang="da-DK" smtClean="0"/>
              <a:t>16-01-2013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1D3D4-4E3E-4A4C-8B7F-25BB70F1995E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AA793-8F6C-4D45-B94D-4F796201E06B}" type="datetimeFigureOut">
              <a:rPr lang="da-DK" smtClean="0"/>
              <a:t>16-01-2013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1D3D4-4E3E-4A4C-8B7F-25BB70F1995E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AA793-8F6C-4D45-B94D-4F796201E06B}" type="datetimeFigureOut">
              <a:rPr lang="da-DK" smtClean="0"/>
              <a:t>16-01-2013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1D3D4-4E3E-4A4C-8B7F-25BB70F1995E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AA793-8F6C-4D45-B94D-4F796201E06B}" type="datetimeFigureOut">
              <a:rPr lang="da-DK" smtClean="0"/>
              <a:t>16-01-2013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1D3D4-4E3E-4A4C-8B7F-25BB70F1995E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AA793-8F6C-4D45-B94D-4F796201E06B}" type="datetimeFigureOut">
              <a:rPr lang="da-DK" smtClean="0"/>
              <a:t>16-01-2013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1D3D4-4E3E-4A4C-8B7F-25BB70F1995E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2AA793-8F6C-4D45-B94D-4F796201E06B}" type="datetimeFigureOut">
              <a:rPr lang="da-DK" smtClean="0"/>
              <a:t>16-01-2013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81D3D4-4E3E-4A4C-8B7F-25BB70F1995E}" type="slidenum">
              <a:rPr lang="da-DK" smtClean="0"/>
              <a:t>‹nr.›</a:t>
            </a:fld>
            <a:endParaRPr lang="da-D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/>
          <p:cNvSpPr/>
          <p:nvPr/>
        </p:nvSpPr>
        <p:spPr>
          <a:xfrm>
            <a:off x="0" y="-1"/>
            <a:ext cx="9144000" cy="10895290"/>
          </a:xfrm>
          <a:prstGeom prst="rect">
            <a:avLst/>
          </a:prstGeom>
        </p:spPr>
        <p:txBody>
          <a:bodyPr wrap="square" numCol="2">
            <a:spAutoFit/>
          </a:bodyPr>
          <a:lstStyle/>
          <a:p>
            <a:r>
              <a:rPr lang="da-DK" b="1" dirty="0"/>
              <a:t>123</a:t>
            </a:r>
          </a:p>
          <a:p>
            <a:r>
              <a:rPr lang="da-DK" b="1" dirty="0" err="1"/>
              <a:t>Dýrasti</a:t>
            </a:r>
            <a:r>
              <a:rPr lang="da-DK" b="1" dirty="0"/>
              <a:t> Jesus,</a:t>
            </a:r>
          </a:p>
          <a:p>
            <a:r>
              <a:rPr lang="da-DK" b="1" dirty="0" err="1"/>
              <a:t>drottur</a:t>
            </a:r>
            <a:r>
              <a:rPr lang="da-DK" b="1" dirty="0"/>
              <a:t> alla </a:t>
            </a:r>
            <a:r>
              <a:rPr lang="da-DK" b="1" dirty="0" err="1"/>
              <a:t>drotta</a:t>
            </a:r>
            <a:r>
              <a:rPr lang="da-DK" b="1" dirty="0"/>
              <a:t>,</a:t>
            </a:r>
          </a:p>
          <a:p>
            <a:r>
              <a:rPr lang="da-DK" b="1" dirty="0" err="1"/>
              <a:t>sonur</a:t>
            </a:r>
            <a:r>
              <a:rPr lang="da-DK" b="1" dirty="0"/>
              <a:t> av </a:t>
            </a:r>
            <a:r>
              <a:rPr lang="da-DK" b="1" dirty="0" err="1"/>
              <a:t>Guði</a:t>
            </a:r>
            <a:r>
              <a:rPr lang="da-DK" b="1" dirty="0"/>
              <a:t> og </a:t>
            </a:r>
            <a:r>
              <a:rPr lang="da-DK" b="1" dirty="0" err="1"/>
              <a:t>Mariu</a:t>
            </a:r>
            <a:r>
              <a:rPr lang="da-DK" b="1" dirty="0"/>
              <a:t> </a:t>
            </a:r>
            <a:r>
              <a:rPr lang="da-DK" b="1" dirty="0" err="1"/>
              <a:t>moy</a:t>
            </a:r>
            <a:r>
              <a:rPr lang="da-DK" b="1" dirty="0"/>
              <a:t>,</a:t>
            </a:r>
          </a:p>
          <a:p>
            <a:r>
              <a:rPr lang="da-DK" b="1" dirty="0" err="1"/>
              <a:t>teg</a:t>
            </a:r>
            <a:r>
              <a:rPr lang="da-DK" b="1" dirty="0"/>
              <a:t> vil eg </a:t>
            </a:r>
            <a:r>
              <a:rPr lang="da-DK" b="1" dirty="0" err="1"/>
              <a:t>elska</a:t>
            </a:r>
            <a:r>
              <a:rPr lang="da-DK" b="1" dirty="0"/>
              <a:t>,</a:t>
            </a:r>
          </a:p>
          <a:p>
            <a:r>
              <a:rPr lang="da-DK" b="1" dirty="0" err="1"/>
              <a:t>teg</a:t>
            </a:r>
            <a:r>
              <a:rPr lang="da-DK" b="1" dirty="0"/>
              <a:t> vil eg æra,</a:t>
            </a:r>
          </a:p>
          <a:p>
            <a:r>
              <a:rPr lang="da-DK" b="1" dirty="0" err="1"/>
              <a:t>tú</a:t>
            </a:r>
            <a:r>
              <a:rPr lang="da-DK" b="1" dirty="0"/>
              <a:t> </a:t>
            </a:r>
            <a:r>
              <a:rPr lang="da-DK" b="1" dirty="0" err="1"/>
              <a:t>lív</a:t>
            </a:r>
            <a:r>
              <a:rPr lang="da-DK" b="1" dirty="0"/>
              <a:t> </a:t>
            </a:r>
            <a:r>
              <a:rPr lang="da-DK" b="1" dirty="0" err="1"/>
              <a:t>mítt</a:t>
            </a:r>
            <a:r>
              <a:rPr lang="da-DK" b="1" dirty="0"/>
              <a:t> </a:t>
            </a:r>
            <a:r>
              <a:rPr lang="da-DK" b="1" dirty="0" err="1"/>
              <a:t>ert</a:t>
            </a:r>
            <a:r>
              <a:rPr lang="da-DK" b="1" dirty="0"/>
              <a:t>, </a:t>
            </a:r>
            <a:r>
              <a:rPr lang="da-DK" b="1" dirty="0" err="1"/>
              <a:t>mín</a:t>
            </a:r>
            <a:r>
              <a:rPr lang="da-DK" b="1" dirty="0"/>
              <a:t> </a:t>
            </a:r>
            <a:r>
              <a:rPr lang="da-DK" b="1" dirty="0" err="1"/>
              <a:t>dýri</a:t>
            </a:r>
            <a:r>
              <a:rPr lang="da-DK" b="1" dirty="0"/>
              <a:t> </a:t>
            </a:r>
            <a:r>
              <a:rPr lang="da-DK" b="1" dirty="0" err="1"/>
              <a:t>eyð</a:t>
            </a:r>
            <a:r>
              <a:rPr lang="da-DK" b="1" dirty="0"/>
              <a:t>'.</a:t>
            </a:r>
          </a:p>
          <a:p>
            <a:r>
              <a:rPr lang="da-DK" b="1" dirty="0"/>
              <a:t> </a:t>
            </a:r>
          </a:p>
          <a:p>
            <a:r>
              <a:rPr lang="da-DK" b="1" dirty="0"/>
              <a:t>2. </a:t>
            </a:r>
            <a:r>
              <a:rPr lang="da-DK" b="1" dirty="0" err="1"/>
              <a:t>Føgur</a:t>
            </a:r>
            <a:r>
              <a:rPr lang="da-DK" b="1" dirty="0"/>
              <a:t> er </a:t>
            </a:r>
            <a:r>
              <a:rPr lang="da-DK" b="1" dirty="0" err="1"/>
              <a:t>ongin</a:t>
            </a:r>
            <a:r>
              <a:rPr lang="da-DK" b="1" dirty="0"/>
              <a:t>,</a:t>
            </a:r>
          </a:p>
          <a:p>
            <a:r>
              <a:rPr lang="da-DK" b="1" dirty="0" err="1"/>
              <a:t>fagrari</a:t>
            </a:r>
            <a:r>
              <a:rPr lang="da-DK" b="1" dirty="0"/>
              <a:t> er </a:t>
            </a:r>
            <a:r>
              <a:rPr lang="da-DK" b="1" dirty="0" err="1"/>
              <a:t>lundin</a:t>
            </a:r>
            <a:r>
              <a:rPr lang="da-DK" b="1" dirty="0"/>
              <a:t>,</a:t>
            </a:r>
          </a:p>
          <a:p>
            <a:r>
              <a:rPr lang="da-DK" b="1" dirty="0" err="1"/>
              <a:t>tá</a:t>
            </a:r>
            <a:r>
              <a:rPr lang="da-DK" b="1" dirty="0"/>
              <a:t> </a:t>
            </a:r>
            <a:r>
              <a:rPr lang="da-DK" b="1" dirty="0" err="1"/>
              <a:t>hon</a:t>
            </a:r>
            <a:r>
              <a:rPr lang="da-DK" b="1" dirty="0"/>
              <a:t> á </a:t>
            </a:r>
            <a:r>
              <a:rPr lang="da-DK" b="1" dirty="0" err="1"/>
              <a:t>vári</a:t>
            </a:r>
            <a:r>
              <a:rPr lang="da-DK" b="1" dirty="0"/>
              <a:t> </a:t>
            </a:r>
            <a:r>
              <a:rPr lang="da-DK" b="1" dirty="0" err="1"/>
              <a:t>setur</a:t>
            </a:r>
            <a:r>
              <a:rPr lang="da-DK" b="1" dirty="0"/>
              <a:t> </a:t>
            </a:r>
            <a:r>
              <a:rPr lang="da-DK" b="1" dirty="0" err="1"/>
              <a:t>blað</a:t>
            </a:r>
            <a:r>
              <a:rPr lang="da-DK" b="1" dirty="0"/>
              <a:t>;</a:t>
            </a:r>
          </a:p>
          <a:p>
            <a:r>
              <a:rPr lang="da-DK" b="1" dirty="0"/>
              <a:t>Jesus er </a:t>
            </a:r>
            <a:r>
              <a:rPr lang="da-DK" b="1" dirty="0" err="1"/>
              <a:t>fagrari</a:t>
            </a:r>
            <a:r>
              <a:rPr lang="da-DK" b="1" dirty="0"/>
              <a:t>,</a:t>
            </a:r>
          </a:p>
          <a:p>
            <a:r>
              <a:rPr lang="da-DK" b="1" dirty="0"/>
              <a:t>Jesus er </a:t>
            </a:r>
            <a:r>
              <a:rPr lang="da-DK" b="1" dirty="0" err="1"/>
              <a:t>reinari</a:t>
            </a:r>
            <a:r>
              <a:rPr lang="da-DK" b="1" dirty="0"/>
              <a:t>,</a:t>
            </a:r>
          </a:p>
          <a:p>
            <a:r>
              <a:rPr lang="da-DK" b="1" dirty="0" err="1"/>
              <a:t>hann</a:t>
            </a:r>
            <a:r>
              <a:rPr lang="da-DK" b="1" dirty="0"/>
              <a:t> </a:t>
            </a:r>
            <a:r>
              <a:rPr lang="da-DK" b="1" dirty="0" err="1"/>
              <a:t>okkum</a:t>
            </a:r>
            <a:r>
              <a:rPr lang="da-DK" b="1" dirty="0"/>
              <a:t> </a:t>
            </a:r>
            <a:r>
              <a:rPr lang="da-DK" b="1" dirty="0" err="1"/>
              <a:t>hjørtuni</a:t>
            </a:r>
            <a:r>
              <a:rPr lang="da-DK" b="1" dirty="0"/>
              <a:t> ger </a:t>
            </a:r>
            <a:r>
              <a:rPr lang="da-DK" b="1" dirty="0" err="1"/>
              <a:t>glað</a:t>
            </a:r>
            <a:r>
              <a:rPr lang="da-DK" b="1" dirty="0"/>
              <a:t>.</a:t>
            </a:r>
          </a:p>
          <a:p>
            <a:r>
              <a:rPr lang="da-DK" b="1" dirty="0"/>
              <a:t> </a:t>
            </a:r>
          </a:p>
          <a:p>
            <a:r>
              <a:rPr lang="da-DK" b="1" dirty="0"/>
              <a:t>3. </a:t>
            </a:r>
            <a:r>
              <a:rPr lang="da-DK" b="1" dirty="0" err="1"/>
              <a:t>Bjart</a:t>
            </a:r>
            <a:r>
              <a:rPr lang="da-DK" b="1" dirty="0"/>
              <a:t> </a:t>
            </a:r>
            <a:r>
              <a:rPr lang="da-DK" b="1" dirty="0" err="1"/>
              <a:t>lýsir</a:t>
            </a:r>
            <a:r>
              <a:rPr lang="da-DK" b="1" dirty="0"/>
              <a:t> </a:t>
            </a:r>
            <a:r>
              <a:rPr lang="da-DK" b="1" dirty="0" err="1"/>
              <a:t>sólin</a:t>
            </a:r>
            <a:r>
              <a:rPr lang="da-DK" b="1" dirty="0"/>
              <a:t>,</a:t>
            </a:r>
          </a:p>
          <a:p>
            <a:r>
              <a:rPr lang="da-DK" b="1" dirty="0" err="1"/>
              <a:t>mildari</a:t>
            </a:r>
            <a:r>
              <a:rPr lang="da-DK" b="1" dirty="0"/>
              <a:t> er </a:t>
            </a:r>
            <a:r>
              <a:rPr lang="da-DK" b="1" dirty="0" err="1"/>
              <a:t>mánin</a:t>
            </a:r>
            <a:r>
              <a:rPr lang="da-DK" b="1" dirty="0"/>
              <a:t>,</a:t>
            </a:r>
          </a:p>
          <a:p>
            <a:r>
              <a:rPr lang="da-DK" b="1" dirty="0" err="1"/>
              <a:t>glógvandi</a:t>
            </a:r>
            <a:r>
              <a:rPr lang="da-DK" b="1" dirty="0"/>
              <a:t> </a:t>
            </a:r>
            <a:r>
              <a:rPr lang="da-DK" b="1" dirty="0" err="1"/>
              <a:t>himmalsins</a:t>
            </a:r>
            <a:r>
              <a:rPr lang="da-DK" b="1" dirty="0"/>
              <a:t> </a:t>
            </a:r>
            <a:r>
              <a:rPr lang="da-DK" b="1" dirty="0" err="1"/>
              <a:t>stjørnulind</a:t>
            </a:r>
            <a:r>
              <a:rPr lang="da-DK" b="1" dirty="0"/>
              <a:t>;</a:t>
            </a:r>
          </a:p>
          <a:p>
            <a:r>
              <a:rPr lang="da-DK" b="1" dirty="0" err="1"/>
              <a:t>meir</a:t>
            </a:r>
            <a:r>
              <a:rPr lang="da-DK" b="1" dirty="0"/>
              <a:t> </a:t>
            </a:r>
            <a:r>
              <a:rPr lang="da-DK" b="1" dirty="0" err="1"/>
              <a:t>ljómar</a:t>
            </a:r>
            <a:r>
              <a:rPr lang="da-DK" b="1" dirty="0"/>
              <a:t> Jesus,</a:t>
            </a:r>
          </a:p>
          <a:p>
            <a:r>
              <a:rPr lang="da-DK" b="1" dirty="0" err="1"/>
              <a:t>meir</a:t>
            </a:r>
            <a:r>
              <a:rPr lang="da-DK" b="1" dirty="0"/>
              <a:t> </a:t>
            </a:r>
            <a:r>
              <a:rPr lang="da-DK" b="1" dirty="0" err="1"/>
              <a:t>lýsir</a:t>
            </a:r>
            <a:r>
              <a:rPr lang="da-DK" b="1" dirty="0"/>
              <a:t> Jesus</a:t>
            </a:r>
          </a:p>
          <a:p>
            <a:r>
              <a:rPr lang="da-DK" b="1" dirty="0" err="1"/>
              <a:t>enn</a:t>
            </a:r>
            <a:r>
              <a:rPr lang="da-DK" b="1" dirty="0"/>
              <a:t> </a:t>
            </a:r>
            <a:r>
              <a:rPr lang="da-DK" b="1" dirty="0" err="1"/>
              <a:t>himmalsins</a:t>
            </a:r>
            <a:r>
              <a:rPr lang="da-DK" b="1" dirty="0"/>
              <a:t> </a:t>
            </a:r>
            <a:r>
              <a:rPr lang="da-DK" b="1" dirty="0" err="1"/>
              <a:t>øll</a:t>
            </a:r>
            <a:r>
              <a:rPr lang="da-DK" b="1" dirty="0"/>
              <a:t> </a:t>
            </a:r>
            <a:r>
              <a:rPr lang="da-DK" b="1" dirty="0" err="1"/>
              <a:t>glæstrimynd</a:t>
            </a:r>
            <a:r>
              <a:rPr lang="da-DK" b="1" dirty="0"/>
              <a:t>.</a:t>
            </a:r>
          </a:p>
          <a:p>
            <a:r>
              <a:rPr lang="da-DK" b="1" dirty="0"/>
              <a:t> </a:t>
            </a:r>
            <a:endParaRPr lang="da-DK" b="1" dirty="0" smtClean="0"/>
          </a:p>
          <a:p>
            <a:endParaRPr lang="fo-FO" b="1" dirty="0" smtClean="0"/>
          </a:p>
          <a:p>
            <a:endParaRPr lang="fo-FO" b="1" dirty="0"/>
          </a:p>
          <a:p>
            <a:endParaRPr lang="fo-FO" b="1" dirty="0" smtClean="0"/>
          </a:p>
          <a:p>
            <a:endParaRPr lang="fo-FO" b="1" dirty="0"/>
          </a:p>
          <a:p>
            <a:endParaRPr lang="fo-FO" b="1" dirty="0"/>
          </a:p>
          <a:p>
            <a:endParaRPr lang="fo-FO" b="1" dirty="0" smtClean="0"/>
          </a:p>
          <a:p>
            <a:endParaRPr lang="fo-FO" b="1" dirty="0"/>
          </a:p>
          <a:p>
            <a:endParaRPr lang="fo-FO" b="1" dirty="0" smtClean="0"/>
          </a:p>
          <a:p>
            <a:endParaRPr lang="fo-FO" b="1" dirty="0"/>
          </a:p>
          <a:p>
            <a:endParaRPr lang="fo-FO" b="1" dirty="0" smtClean="0"/>
          </a:p>
          <a:p>
            <a:endParaRPr lang="fo-FO" b="1" dirty="0" smtClean="0"/>
          </a:p>
          <a:p>
            <a:endParaRPr lang="fo-FO" b="1" dirty="0"/>
          </a:p>
          <a:p>
            <a:endParaRPr lang="fo-FO" b="1" dirty="0" smtClean="0"/>
          </a:p>
          <a:p>
            <a:endParaRPr lang="fo-FO" b="1" dirty="0"/>
          </a:p>
          <a:p>
            <a:endParaRPr lang="fo-FO" b="1" dirty="0" smtClean="0"/>
          </a:p>
          <a:p>
            <a:endParaRPr lang="fo-FO" b="1" dirty="0"/>
          </a:p>
          <a:p>
            <a:endParaRPr lang="fo-FO" b="1" dirty="0" smtClean="0"/>
          </a:p>
          <a:p>
            <a:endParaRPr lang="da-DK" b="1" dirty="0"/>
          </a:p>
          <a:p>
            <a:r>
              <a:rPr lang="da-DK" b="1" dirty="0"/>
              <a:t>4. Yndig er </a:t>
            </a:r>
            <a:r>
              <a:rPr lang="da-DK" b="1" dirty="0" err="1"/>
              <a:t>blóman</a:t>
            </a:r>
            <a:r>
              <a:rPr lang="da-DK" b="1" dirty="0"/>
              <a:t>,</a:t>
            </a:r>
          </a:p>
          <a:p>
            <a:r>
              <a:rPr lang="da-DK" b="1" dirty="0" err="1"/>
              <a:t>vakrari</a:t>
            </a:r>
            <a:r>
              <a:rPr lang="da-DK" b="1" dirty="0"/>
              <a:t> er </a:t>
            </a:r>
            <a:r>
              <a:rPr lang="da-DK" b="1" dirty="0" err="1"/>
              <a:t>menniskjan</a:t>
            </a:r>
            <a:r>
              <a:rPr lang="da-DK" b="1" dirty="0"/>
              <a:t>,</a:t>
            </a:r>
          </a:p>
          <a:p>
            <a:r>
              <a:rPr lang="da-DK" b="1" dirty="0" err="1"/>
              <a:t>meðan</a:t>
            </a:r>
            <a:r>
              <a:rPr lang="da-DK" b="1" dirty="0"/>
              <a:t> </a:t>
            </a:r>
            <a:r>
              <a:rPr lang="da-DK" b="1" dirty="0" err="1"/>
              <a:t>ið</a:t>
            </a:r>
            <a:r>
              <a:rPr lang="da-DK" b="1" dirty="0"/>
              <a:t> </a:t>
            </a:r>
            <a:r>
              <a:rPr lang="da-DK" b="1" dirty="0" err="1"/>
              <a:t>frískt</a:t>
            </a:r>
            <a:r>
              <a:rPr lang="da-DK" b="1" dirty="0"/>
              <a:t> er </a:t>
            </a:r>
            <a:r>
              <a:rPr lang="da-DK" b="1" dirty="0" err="1"/>
              <a:t>ungdómsins</a:t>
            </a:r>
            <a:r>
              <a:rPr lang="da-DK" b="1" dirty="0"/>
              <a:t> </a:t>
            </a:r>
            <a:r>
              <a:rPr lang="da-DK" b="1" dirty="0" err="1"/>
              <a:t>vár</a:t>
            </a:r>
            <a:r>
              <a:rPr lang="da-DK" b="1" dirty="0"/>
              <a:t>;</a:t>
            </a:r>
          </a:p>
          <a:p>
            <a:r>
              <a:rPr lang="da-DK" b="1" dirty="0" err="1"/>
              <a:t>blóman</a:t>
            </a:r>
            <a:r>
              <a:rPr lang="da-DK" b="1" dirty="0"/>
              <a:t> </a:t>
            </a:r>
            <a:r>
              <a:rPr lang="da-DK" b="1" dirty="0" err="1"/>
              <a:t>má</a:t>
            </a:r>
            <a:r>
              <a:rPr lang="da-DK" b="1" dirty="0"/>
              <a:t> </a:t>
            </a:r>
            <a:r>
              <a:rPr lang="da-DK" b="1" dirty="0" err="1"/>
              <a:t>følna</a:t>
            </a:r>
            <a:r>
              <a:rPr lang="da-DK" b="1" dirty="0"/>
              <a:t>,</a:t>
            </a:r>
          </a:p>
          <a:p>
            <a:r>
              <a:rPr lang="da-DK" b="1" dirty="0" err="1"/>
              <a:t>menniskjan</a:t>
            </a:r>
            <a:r>
              <a:rPr lang="da-DK" b="1" dirty="0"/>
              <a:t> </a:t>
            </a:r>
            <a:r>
              <a:rPr lang="da-DK" b="1" dirty="0" err="1"/>
              <a:t>vikna</a:t>
            </a:r>
            <a:r>
              <a:rPr lang="da-DK" b="1" dirty="0"/>
              <a:t>,</a:t>
            </a:r>
          </a:p>
          <a:p>
            <a:r>
              <a:rPr lang="da-DK" b="1" dirty="0"/>
              <a:t>men Jesus </a:t>
            </a:r>
            <a:r>
              <a:rPr lang="da-DK" b="1" dirty="0" err="1"/>
              <a:t>elda</a:t>
            </a:r>
            <a:r>
              <a:rPr lang="da-DK" b="1" dirty="0"/>
              <a:t> </a:t>
            </a:r>
            <a:r>
              <a:rPr lang="da-DK" b="1" dirty="0" err="1"/>
              <a:t>eingi</a:t>
            </a:r>
            <a:r>
              <a:rPr lang="da-DK" b="1" dirty="0"/>
              <a:t> </a:t>
            </a:r>
            <a:r>
              <a:rPr lang="da-DK" b="1" dirty="0" err="1"/>
              <a:t>ár</a:t>
            </a:r>
            <a:r>
              <a:rPr lang="da-DK" b="1" dirty="0"/>
              <a:t>.</a:t>
            </a:r>
          </a:p>
          <a:p>
            <a:r>
              <a:rPr lang="da-DK" b="1" dirty="0"/>
              <a:t> </a:t>
            </a:r>
          </a:p>
          <a:p>
            <a:r>
              <a:rPr lang="da-DK" b="1" dirty="0"/>
              <a:t>5. Alt, sum á </a:t>
            </a:r>
            <a:r>
              <a:rPr lang="da-DK" b="1" dirty="0" err="1"/>
              <a:t>himni</a:t>
            </a:r>
            <a:endParaRPr lang="da-DK" b="1" dirty="0"/>
          </a:p>
          <a:p>
            <a:r>
              <a:rPr lang="da-DK" b="1" dirty="0"/>
              <a:t>og á </a:t>
            </a:r>
            <a:r>
              <a:rPr lang="da-DK" b="1" dirty="0" err="1"/>
              <a:t>jørð</a:t>
            </a:r>
            <a:r>
              <a:rPr lang="da-DK" b="1" dirty="0"/>
              <a:t> er </a:t>
            </a:r>
            <a:r>
              <a:rPr lang="da-DK" b="1" dirty="0" err="1"/>
              <a:t>fagurt</a:t>
            </a:r>
            <a:r>
              <a:rPr lang="da-DK" b="1" dirty="0"/>
              <a:t>,</a:t>
            </a:r>
          </a:p>
          <a:p>
            <a:r>
              <a:rPr lang="da-DK" b="1" dirty="0" err="1"/>
              <a:t>lænir</a:t>
            </a:r>
            <a:r>
              <a:rPr lang="da-DK" b="1" dirty="0"/>
              <a:t> sær </a:t>
            </a:r>
            <a:r>
              <a:rPr lang="da-DK" b="1" dirty="0" err="1"/>
              <a:t>ljóma</a:t>
            </a:r>
            <a:r>
              <a:rPr lang="da-DK" b="1" dirty="0"/>
              <a:t> og </a:t>
            </a:r>
            <a:r>
              <a:rPr lang="da-DK" b="1" dirty="0" err="1"/>
              <a:t>dýrd</a:t>
            </a:r>
            <a:r>
              <a:rPr lang="da-DK" b="1" dirty="0"/>
              <a:t> </a:t>
            </a:r>
            <a:r>
              <a:rPr lang="da-DK" b="1" dirty="0" err="1"/>
              <a:t>frá</a:t>
            </a:r>
            <a:r>
              <a:rPr lang="da-DK" b="1" dirty="0"/>
              <a:t> tær,</a:t>
            </a:r>
          </a:p>
          <a:p>
            <a:r>
              <a:rPr lang="da-DK" b="1" dirty="0"/>
              <a:t>Jesus, </a:t>
            </a:r>
            <a:r>
              <a:rPr lang="da-DK" b="1" dirty="0" err="1"/>
              <a:t>vit</a:t>
            </a:r>
            <a:r>
              <a:rPr lang="da-DK" b="1" dirty="0"/>
              <a:t> </a:t>
            </a:r>
            <a:r>
              <a:rPr lang="da-DK" b="1" dirty="0" err="1"/>
              <a:t>biðja</a:t>
            </a:r>
            <a:r>
              <a:rPr lang="da-DK" b="1" dirty="0"/>
              <a:t>,</a:t>
            </a:r>
          </a:p>
          <a:p>
            <a:r>
              <a:rPr lang="da-DK" b="1" dirty="0" err="1"/>
              <a:t>okkum</a:t>
            </a:r>
            <a:r>
              <a:rPr lang="da-DK" b="1" dirty="0"/>
              <a:t> </a:t>
            </a:r>
            <a:r>
              <a:rPr lang="da-DK" b="1" dirty="0" err="1"/>
              <a:t>tú</a:t>
            </a:r>
            <a:r>
              <a:rPr lang="da-DK" b="1" dirty="0"/>
              <a:t> </a:t>
            </a:r>
            <a:r>
              <a:rPr lang="da-DK" b="1" dirty="0" err="1"/>
              <a:t>eigi</a:t>
            </a:r>
            <a:r>
              <a:rPr lang="da-DK" b="1" dirty="0"/>
              <a:t>,</a:t>
            </a:r>
          </a:p>
          <a:p>
            <a:r>
              <a:rPr lang="da-DK" b="1" dirty="0" err="1"/>
              <a:t>hvørt</a:t>
            </a:r>
            <a:r>
              <a:rPr lang="da-DK" b="1" dirty="0"/>
              <a:t> </a:t>
            </a:r>
            <a:r>
              <a:rPr lang="da-DK" b="1" dirty="0" err="1"/>
              <a:t>okkum</a:t>
            </a:r>
            <a:r>
              <a:rPr lang="da-DK" b="1" dirty="0"/>
              <a:t> </a:t>
            </a:r>
            <a:r>
              <a:rPr lang="da-DK" b="1" dirty="0" err="1"/>
              <a:t>leiði</a:t>
            </a:r>
            <a:r>
              <a:rPr lang="da-DK" b="1" dirty="0"/>
              <a:t> </a:t>
            </a:r>
            <a:r>
              <a:rPr lang="da-DK" b="1" dirty="0" err="1"/>
              <a:t>fótafar</a:t>
            </a:r>
            <a:r>
              <a:rPr lang="da-DK" b="1" dirty="0"/>
              <a:t>!</a:t>
            </a:r>
          </a:p>
          <a:p>
            <a:r>
              <a:rPr lang="da-DK" b="1" dirty="0"/>
              <a:t> </a:t>
            </a:r>
          </a:p>
          <a:p>
            <a:r>
              <a:rPr lang="da-DK" b="1" i="1" dirty="0"/>
              <a:t>Gamal </a:t>
            </a:r>
            <a:r>
              <a:rPr lang="da-DK" b="1" i="1" dirty="0" err="1"/>
              <a:t>týskur</a:t>
            </a:r>
            <a:r>
              <a:rPr lang="da-DK" b="1" i="1" dirty="0"/>
              <a:t> </a:t>
            </a:r>
            <a:r>
              <a:rPr lang="da-DK" b="1" i="1" dirty="0" err="1"/>
              <a:t>songur</a:t>
            </a:r>
            <a:r>
              <a:rPr lang="da-DK" b="1" i="1" dirty="0"/>
              <a:t>. J. Dahl 1925. Lag: sum </a:t>
            </a:r>
            <a:r>
              <a:rPr lang="da-DK" b="1" i="1" dirty="0" err="1"/>
              <a:t>Sl</a:t>
            </a:r>
            <a:r>
              <a:rPr lang="da-DK" b="1" i="1" dirty="0"/>
              <a:t>. 78.</a:t>
            </a:r>
            <a:endParaRPr lang="da-DK" b="1" dirty="0"/>
          </a:p>
          <a:p>
            <a:r>
              <a:rPr lang="da-DK" b="1" i="1" dirty="0"/>
              <a:t> </a:t>
            </a:r>
            <a:endParaRPr lang="da-DK" b="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25F587772F6034AAFAB3B9A03946B48" ma:contentTypeVersion="8" ma:contentTypeDescription="Opret et nyt dokument." ma:contentTypeScope="" ma:versionID="8634abd11d251a6037d1e4b3c5239278">
  <xsd:schema xmlns:xsd="http://www.w3.org/2001/XMLSchema" xmlns:xs="http://www.w3.org/2001/XMLSchema" xmlns:p="http://schemas.microsoft.com/office/2006/metadata/properties" xmlns:ns2="a3c96300-2b66-467a-beba-5017cb74dace" targetNamespace="http://schemas.microsoft.com/office/2006/metadata/properties" ma:root="true" ma:fieldsID="c718bf4b9395bca21790abc8805855d6" ns2:_="">
    <xsd:import namespace="a3c96300-2b66-467a-beba-5017cb74dac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3c96300-2b66-467a-beba-5017cb74dac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EE98B2C3-7E13-4375-8BDF-599CF9407B85}"/>
</file>

<file path=customXml/itemProps2.xml><?xml version="1.0" encoding="utf-8"?>
<ds:datastoreItem xmlns:ds="http://schemas.openxmlformats.org/officeDocument/2006/customXml" ds:itemID="{E8FDABD4-F13B-4C2B-A5E7-533C2A36728B}"/>
</file>

<file path=customXml/itemProps3.xml><?xml version="1.0" encoding="utf-8"?>
<ds:datastoreItem xmlns:ds="http://schemas.openxmlformats.org/officeDocument/2006/customXml" ds:itemID="{31B3F901-401D-4985-8033-C296ECE1ACFC}"/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34</Words>
  <Application>Microsoft Office PowerPoint</Application>
  <PresentationFormat>Skærmshow (4:3)</PresentationFormat>
  <Paragraphs>56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Diastitler</vt:lpstr>
      </vt:variant>
      <vt:variant>
        <vt:i4>1</vt:i4>
      </vt:variant>
    </vt:vector>
  </HeadingPairs>
  <TitlesOfParts>
    <vt:vector size="2" baseType="lpstr">
      <vt:lpstr>Kontortema</vt:lpstr>
      <vt:lpstr>Dias nummer 1</vt:lpstr>
    </vt:vector>
  </TitlesOfParts>
  <Company>Vágs Skúli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Dias nummer 1</dc:title>
  <dc:creator>em0209</dc:creator>
  <cp:lastModifiedBy>em0209</cp:lastModifiedBy>
  <cp:revision>1</cp:revision>
  <dcterms:created xsi:type="dcterms:W3CDTF">2013-01-16T12:59:27Z</dcterms:created>
  <dcterms:modified xsi:type="dcterms:W3CDTF">2013-01-16T13:09:52Z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0x010100325F587772F6034AAFAB3B9A03946B48</vt:lpwstr>
  </property>
  <property fmtid="{D5CDD505-2E9C-101B-9397-08002B2CF9AE}" pid="3" name="Order">
    <vt:r8>553000</vt:r8>
  </property>
</Properties>
</file>