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0" r:id="rId5"/>
    <p:sldId id="259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36560-6C8D-EEF8-7F61-4E422D67D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17555C-C1E0-AD25-6D07-40EC820C0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BC2F78-4A39-647D-303A-12C760F1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9F42F5-8629-76ED-3D56-DD6CFE86D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45FBB0-C2AD-7FAE-F808-966B442D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72873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B57122-C60E-B68C-A058-D02550E5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1A2F7B-0593-3ACB-3445-7A5FE4929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30AFFD-FCD0-6C3C-8A20-4E3605A4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D9BBB6-847D-273A-EEEB-D2476E9B6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410688-46F3-BA86-63E3-A2FB306A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83988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18D91-7336-D384-DF12-061250719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1B8289-406F-E307-393A-8C6FDFE67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D9AF5-B5AA-652F-303D-E0EE4C2B5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982830-CF98-08C9-5E41-00B146A6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106876-1D12-448B-4650-3F308868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67969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28169-4ADB-139E-4CD3-6BA60E49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4A8BB0-AF1A-F849-17BF-396B156BB0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12C5FF6-8101-E337-0EA1-A9AEC08E0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028EAC9-7CE6-30D9-B987-481F4E6DF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DC6BF07-6B39-242B-5341-19182D194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E1DC37-ABF1-65B6-732C-5D8A184A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48561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ECB59-185E-26D9-7964-C849F475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76F1A7E-1BC4-90CB-880A-F4A12D639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3D95A3-C353-C36C-D2E5-AC9ED77A1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CFC6C28-52B2-595C-BE50-0C439E628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CA1082A-DC5E-44A7-6B9A-44B7873E2A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EE7D2F3-4F72-2542-4E10-3A2B4AE7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0440658-0EA9-3876-21CD-6F3A20DF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63F780E-ADCE-E83B-B28A-8AECE774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8491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057F0A-043D-01D6-7529-933D59E7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EAA2464-C58F-2CCB-F44F-04C3BA23A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639D186-CAF7-2630-A444-55CDC144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C12D4D7-AC87-87E7-2CB7-D8AB8285E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2537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7279A1B-3E51-E39A-6FCA-043882AE6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40042CA-D55E-7B34-C4F1-017ED6082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67D55E5-4044-2BBB-78B0-DE727178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964162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C0E2B-275E-C6D0-21EC-5E6263AFA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C1936E-0866-943A-D535-1A870CA17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B89D6E-AF0C-C074-3F36-74D1C41EC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FE8275A-7AE9-A066-982B-91E8BF85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8755DE3-CEF3-416E-0B59-2F1B92B7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689CDB-4198-867B-B35E-C3404F8E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35660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66D629-AA0D-84A5-2170-7DE9CCAE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483C769-92C5-AA61-72A8-160AFF29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EDFAAD3-544C-79C7-205F-29D1C1C2B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0366B5-130F-AB6F-8563-67325E4A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713D5D6-C02E-D2C8-1C3C-D45DF94D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59C422E-91BD-62F1-F70F-D1A6B20E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55870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1FEED-784C-9F7D-C837-88729311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5ECE0DA-379C-E55A-5182-BC1AA52F2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C2B534-58E2-7981-93BB-14BC6848B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A799A5-8CB6-19FB-5942-9E9625835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0B2A2E-465D-F0E1-D854-D3127FE1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419182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8E2D724-4102-DC20-50FB-FF30F4299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3522BFA-6C18-B969-6BB4-2577CE300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59D085-EDF8-A89C-1EFA-DE079F3ED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21D400-E0BC-3301-D085-B06568738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A3024E-4E75-9E07-3DDF-33C89AD36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3448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C33E14-4B2E-E630-9B83-78B7131CB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781BE7C-F91C-EDF3-6F91-2021F8E31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E31C06-4502-EBAD-A81A-7CAE095A3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D7BE3-AD51-434B-A27F-09D370B3251B}" type="datetimeFigureOut">
              <a:rPr lang="fo-FO" smtClean="0"/>
              <a:t>31-08-2023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A28243-A504-7849-2E6F-183D2E788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C67D60-641B-9889-4F91-CF1CE496C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701BA-7880-4BFD-9520-CDDE30BAEE07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64338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Tit ræðast meg øll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tit ræðast meg øll 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eg eri bert í góðum lag 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hvat bilar nú tað.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164690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Tá eg komi undan </a:t>
            </a:r>
            <a:b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renna tit øll undan </a:t>
            </a:r>
            <a:b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á, á, á, dett kvin tá er at hoyra.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186701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Onkur fyltur 170 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syngur nú sítt síðsta vers eisini hann er bangin hann tolir nokk ikki gangin.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953156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Komi eg so nærri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tað er verri fyri smærri 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tey tora ikki í song 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kanst tú gita hvør eg eri.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3125135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Gangi eg so longur, </a:t>
            </a:r>
            <a:b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ja, skal onkur spæla kongur slær eftir mær við einum klúti so søgan mundi verið úti.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421774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nn-NO" dirty="0"/>
            </a:br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Eitt skal her vera sagt </a:t>
            </a:r>
            <a:b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eg havi stóra makt </a:t>
            </a:r>
            <a:b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og eg vænti øll í kór </a:t>
            </a:r>
            <a:b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nn-N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rópa jaaa …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156685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E6ABF-5647-89F4-736D-C964BF6525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Tit ræðast meg </a:t>
            </a:r>
            <a: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øll </a:t>
            </a:r>
            <a:b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tit </a:t>
            </a: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ræðast meg </a:t>
            </a:r>
            <a: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øll </a:t>
            </a:r>
            <a:b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eg </a:t>
            </a: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eri bert í góðum </a:t>
            </a:r>
            <a: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lag </a:t>
            </a:r>
            <a:b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</a:br>
            <a:r>
              <a:rPr lang="fo-FO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hvat </a:t>
            </a:r>
            <a:r>
              <a:rPr lang="fo-FO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bilar nú tað.</a:t>
            </a:r>
            <a:endParaRPr lang="fo-FO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CD713A7-1828-9789-6883-9E338F33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75926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75A93-4AA0-4857-6686-7C61AA64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70B8CA-0561-16E1-F8A2-901701A84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76645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8707AD2-ACD0-4E72-A329-A1BC73E1E7BB}"/>
</file>

<file path=customXml/itemProps2.xml><?xml version="1.0" encoding="utf-8"?>
<ds:datastoreItem xmlns:ds="http://schemas.openxmlformats.org/officeDocument/2006/customXml" ds:itemID="{3FD2CD9D-01EC-48E2-B764-E4B1E7B6F307}"/>
</file>

<file path=customXml/itemProps3.xml><?xml version="1.0" encoding="utf-8"?>
<ds:datastoreItem xmlns:ds="http://schemas.openxmlformats.org/officeDocument/2006/customXml" ds:itemID="{4D5B8674-C93B-4C2A-B3D1-E1905177AC68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157</Words>
  <Application>Microsoft Office PowerPoint</Application>
  <PresentationFormat>Widescreen</PresentationFormat>
  <Paragraphs>7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Office-tema</vt:lpstr>
      <vt:lpstr>Tit ræðast meg øll tit ræðast meg øll  eg eri bert í góðum lag  hvat bilar nú tað.</vt:lpstr>
      <vt:lpstr>Tá eg komi undan  renna tit øll undan  á, á, á, dett kvin tá er at hoyra.</vt:lpstr>
      <vt:lpstr>Onkur fyltur 170  syngur nú sítt síðsta vers eisini hann er bangin hann tolir nokk ikki gangin.</vt:lpstr>
      <vt:lpstr>Komi eg so nærri  tað er verri fyri smærri  tey tora ikki í song  kanst tú gita hvør eg eri.</vt:lpstr>
      <vt:lpstr>Gangi eg so longur,  ja, skal onkur spæla kongur slær eftir mær við einum klúti so søgan mundi verið úti.</vt:lpstr>
      <vt:lpstr> Eitt skal her vera sagt  eg havi stóra makt  og eg vænti øll í kór  rópa jaaa …</vt:lpstr>
      <vt:lpstr>Tit ræðast meg øll  tit ræðast meg øll  eg eri bert í góðum lag  hvat bilar nú tað.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 ræðast meg øll tit ræðast meg øll  eg eri bert í góðum lag  hvat bilar nú tað.</dc:title>
  <dc:creator>Gestur Gestur</dc:creator>
  <cp:lastModifiedBy>Gestur Gestur</cp:lastModifiedBy>
  <cp:revision>1</cp:revision>
  <dcterms:created xsi:type="dcterms:W3CDTF">2023-08-31T07:36:13Z</dcterms:created>
  <dcterms:modified xsi:type="dcterms:W3CDTF">2023-08-31T07:42:03Z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550400</vt:r8>
  </property>
</Properties>
</file>