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CBA94-B762-4E28-8F74-D326E4B590A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65E1D-835E-47F3-80A2-7EC24B5E013A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840230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da-DK" b="1" dirty="0" smtClean="0"/>
          </a:p>
          <a:p>
            <a:endParaRPr lang="da-DK" b="1" dirty="0"/>
          </a:p>
          <a:p>
            <a:r>
              <a:rPr lang="da-DK" b="1" dirty="0" smtClean="0"/>
              <a:t>193</a:t>
            </a:r>
            <a:endParaRPr lang="da-DK" b="1" dirty="0"/>
          </a:p>
          <a:p>
            <a:r>
              <a:rPr lang="da-DK" b="1" dirty="0" err="1"/>
              <a:t>Krist</a:t>
            </a:r>
            <a:r>
              <a:rPr lang="da-DK" b="1" dirty="0"/>
              <a:t>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deyða</a:t>
            </a:r>
            <a:endParaRPr lang="da-DK" b="1" dirty="0"/>
          </a:p>
          <a:p>
            <a:r>
              <a:rPr lang="da-DK" b="1" dirty="0"/>
              <a:t>á </a:t>
            </a:r>
            <a:r>
              <a:rPr lang="da-DK" b="1" dirty="0" err="1"/>
              <a:t>páskamorgni</a:t>
            </a:r>
            <a:r>
              <a:rPr lang="da-DK" b="1" dirty="0"/>
              <a:t> </a:t>
            </a:r>
            <a:r>
              <a:rPr lang="da-DK" b="1" dirty="0" err="1"/>
              <a:t>reyða</a:t>
            </a:r>
            <a:r>
              <a:rPr lang="da-DK" b="1" dirty="0"/>
              <a:t>.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syngið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og </a:t>
            </a:r>
            <a:r>
              <a:rPr lang="da-DK" b="1" dirty="0" err="1"/>
              <a:t>hjartaglað</a:t>
            </a:r>
            <a:endParaRPr lang="da-DK" b="1" dirty="0"/>
          </a:p>
          <a:p>
            <a:r>
              <a:rPr lang="da-DK" b="1" dirty="0"/>
              <a:t>hans </a:t>
            </a:r>
            <a:r>
              <a:rPr lang="da-DK" b="1" dirty="0" err="1"/>
              <a:t>kirkjulið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allan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r>
              <a:rPr lang="da-DK" b="1" dirty="0"/>
              <a:t>:</a:t>
            </a:r>
          </a:p>
          <a:p>
            <a:r>
              <a:rPr lang="da-DK" b="1" dirty="0"/>
              <a:t>«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Guði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!»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Krist</a:t>
            </a:r>
            <a:r>
              <a:rPr lang="da-DK" b="1" dirty="0"/>
              <a:t>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veldi</a:t>
            </a:r>
            <a:r>
              <a:rPr lang="da-DK" b="1" dirty="0"/>
              <a:t>,</a:t>
            </a:r>
          </a:p>
          <a:p>
            <a:r>
              <a:rPr lang="da-DK" b="1" dirty="0" err="1"/>
              <a:t>hann</a:t>
            </a:r>
            <a:r>
              <a:rPr lang="da-DK" b="1" dirty="0"/>
              <a:t> synd og </a:t>
            </a:r>
            <a:r>
              <a:rPr lang="da-DK" b="1" dirty="0" err="1"/>
              <a:t>deyða</a:t>
            </a:r>
            <a:r>
              <a:rPr lang="da-DK" b="1" dirty="0"/>
              <a:t> </a:t>
            </a:r>
            <a:r>
              <a:rPr lang="da-DK" b="1" dirty="0" err="1"/>
              <a:t>feldi</a:t>
            </a:r>
            <a:r>
              <a:rPr lang="da-DK" b="1" dirty="0"/>
              <a:t>.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syngið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og </a:t>
            </a:r>
            <a:r>
              <a:rPr lang="da-DK" b="1" dirty="0" err="1"/>
              <a:t>hjartaglað</a:t>
            </a:r>
            <a:endParaRPr lang="da-DK" b="1" dirty="0"/>
          </a:p>
          <a:p>
            <a:r>
              <a:rPr lang="da-DK" b="1" dirty="0"/>
              <a:t>hans </a:t>
            </a:r>
            <a:r>
              <a:rPr lang="da-DK" b="1" dirty="0" err="1"/>
              <a:t>kirkjulið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allan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r>
              <a:rPr lang="da-DK" b="1" dirty="0"/>
              <a:t>:</a:t>
            </a:r>
          </a:p>
          <a:p>
            <a:r>
              <a:rPr lang="da-DK" b="1" dirty="0"/>
              <a:t>«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Guði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!»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Krist</a:t>
            </a:r>
            <a:r>
              <a:rPr lang="da-DK" b="1" dirty="0"/>
              <a:t>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upp</a:t>
            </a:r>
            <a:r>
              <a:rPr lang="da-DK" b="1" dirty="0"/>
              <a:t> </a:t>
            </a:r>
            <a:r>
              <a:rPr lang="da-DK" b="1" dirty="0" err="1"/>
              <a:t>við</a:t>
            </a:r>
            <a:r>
              <a:rPr lang="da-DK" b="1" dirty="0"/>
              <a:t> </a:t>
            </a:r>
            <a:r>
              <a:rPr lang="da-DK" b="1" dirty="0" err="1"/>
              <a:t>heiður</a:t>
            </a:r>
            <a:r>
              <a:rPr lang="da-DK" b="1" dirty="0"/>
              <a:t>,</a:t>
            </a:r>
          </a:p>
          <a:p>
            <a:r>
              <a:rPr lang="da-DK" b="1" dirty="0"/>
              <a:t>til </a:t>
            </a:r>
            <a:r>
              <a:rPr lang="da-DK" b="1" dirty="0" err="1"/>
              <a:t>himna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oss</a:t>
            </a:r>
            <a:r>
              <a:rPr lang="da-DK" b="1" dirty="0"/>
              <a:t> </a:t>
            </a:r>
            <a:r>
              <a:rPr lang="da-DK" b="1" dirty="0" err="1"/>
              <a:t>leiðir</a:t>
            </a:r>
            <a:r>
              <a:rPr lang="da-DK" b="1" dirty="0"/>
              <a:t>.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syngið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og </a:t>
            </a:r>
            <a:r>
              <a:rPr lang="da-DK" b="1" dirty="0" err="1"/>
              <a:t>hjartaglað</a:t>
            </a:r>
            <a:endParaRPr lang="da-DK" b="1" dirty="0"/>
          </a:p>
          <a:p>
            <a:r>
              <a:rPr lang="da-DK" b="1" dirty="0"/>
              <a:t>hans </a:t>
            </a:r>
            <a:r>
              <a:rPr lang="da-DK" b="1" dirty="0" err="1"/>
              <a:t>kirkjulið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allan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r>
              <a:rPr lang="da-DK" b="1" dirty="0"/>
              <a:t>:</a:t>
            </a:r>
          </a:p>
          <a:p>
            <a:r>
              <a:rPr lang="da-DK" b="1" dirty="0"/>
              <a:t>«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Guði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 smtClean="0"/>
              <a:t>!»</a:t>
            </a:r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da-DK" b="1" dirty="0"/>
          </a:p>
          <a:p>
            <a:r>
              <a:rPr lang="da-DK" b="1" dirty="0"/>
              <a:t> </a:t>
            </a:r>
          </a:p>
          <a:p>
            <a:r>
              <a:rPr lang="da-DK" b="1" dirty="0"/>
              <a:t>Halleluja! Halleluja! Halleluja!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syngið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og </a:t>
            </a:r>
            <a:r>
              <a:rPr lang="da-DK" b="1" dirty="0" err="1"/>
              <a:t>hjartaglað</a:t>
            </a:r>
            <a:endParaRPr lang="da-DK" b="1" dirty="0"/>
          </a:p>
          <a:p>
            <a:r>
              <a:rPr lang="da-DK" b="1" dirty="0"/>
              <a:t>hans </a:t>
            </a:r>
            <a:r>
              <a:rPr lang="da-DK" b="1" dirty="0" err="1"/>
              <a:t>kirkjulið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allan</a:t>
            </a:r>
            <a:r>
              <a:rPr lang="da-DK" b="1" dirty="0"/>
              <a:t> </a:t>
            </a:r>
            <a:r>
              <a:rPr lang="da-DK" b="1" dirty="0" err="1"/>
              <a:t>stað</a:t>
            </a:r>
            <a:r>
              <a:rPr lang="da-DK" b="1" dirty="0"/>
              <a:t>:</a:t>
            </a:r>
          </a:p>
          <a:p>
            <a:r>
              <a:rPr lang="da-DK" b="1" dirty="0"/>
              <a:t>«</a:t>
            </a:r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veri</a:t>
            </a:r>
            <a:r>
              <a:rPr lang="da-DK" b="1" dirty="0"/>
              <a:t> </a:t>
            </a:r>
            <a:r>
              <a:rPr lang="da-DK" b="1" dirty="0" err="1"/>
              <a:t>Guði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!»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Týskur</a:t>
            </a:r>
            <a:r>
              <a:rPr lang="da-DK" b="1" i="1" dirty="0"/>
              <a:t> </a:t>
            </a:r>
            <a:r>
              <a:rPr lang="da-DK" b="1" i="1" dirty="0" err="1"/>
              <a:t>sálmur</a:t>
            </a:r>
            <a:r>
              <a:rPr lang="da-DK" b="1" i="1" dirty="0"/>
              <a:t> 12. </a:t>
            </a:r>
            <a:r>
              <a:rPr lang="da-DK" b="1" i="1" dirty="0" err="1"/>
              <a:t>øld</a:t>
            </a:r>
            <a:r>
              <a:rPr lang="da-DK" b="1" i="1" dirty="0"/>
              <a:t>. Grundtvig 1845. G. Bruun.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195.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6976AD-26E4-4B7F-A110-D22BEE11C122}"/>
</file>

<file path=customXml/itemProps2.xml><?xml version="1.0" encoding="utf-8"?>
<ds:datastoreItem xmlns:ds="http://schemas.openxmlformats.org/officeDocument/2006/customXml" ds:itemID="{19EA13CF-2495-4C58-899A-91ACF82A8E31}"/>
</file>

<file path=customXml/itemProps3.xml><?xml version="1.0" encoding="utf-8"?>
<ds:datastoreItem xmlns:ds="http://schemas.openxmlformats.org/officeDocument/2006/customXml" ds:itemID="{9536F768-0F79-4309-A3B2-28E5C51EABC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</Words>
  <Application>Microsoft Office PowerPoint</Application>
  <PresentationFormat>Skærmshow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2013-01-17T11:21:47Z</dcterms:created>
  <dcterms:modified xsi:type="dcterms:W3CDTF">2013-01-17T11:23:20Z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556200</vt:r8>
  </property>
</Properties>
</file>