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E754-254B-431D-93EC-BE7E904B448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6A0B-ACDF-438C-9066-BEB0BF0FEB6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E754-254B-431D-93EC-BE7E904B448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6A0B-ACDF-438C-9066-BEB0BF0FEB6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E754-254B-431D-93EC-BE7E904B448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6A0B-ACDF-438C-9066-BEB0BF0FEB6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E754-254B-431D-93EC-BE7E904B448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6A0B-ACDF-438C-9066-BEB0BF0FEB6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E754-254B-431D-93EC-BE7E904B448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6A0B-ACDF-438C-9066-BEB0BF0FEB6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E754-254B-431D-93EC-BE7E904B448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6A0B-ACDF-438C-9066-BEB0BF0FEB6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E754-254B-431D-93EC-BE7E904B448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6A0B-ACDF-438C-9066-BEB0BF0FEB6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E754-254B-431D-93EC-BE7E904B448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6A0B-ACDF-438C-9066-BEB0BF0FEB6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E754-254B-431D-93EC-BE7E904B448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6A0B-ACDF-438C-9066-BEB0BF0FEB6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E754-254B-431D-93EC-BE7E904B448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6A0B-ACDF-438C-9066-BEB0BF0FEB6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4E754-254B-431D-93EC-BE7E904B448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6A0B-ACDF-438C-9066-BEB0BF0FEB69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4E754-254B-431D-93EC-BE7E904B448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F6A0B-ACDF-438C-9066-BEB0BF0FEB69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10618291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just"/>
            <a:r>
              <a:rPr lang="da-DK" b="1" dirty="0"/>
              <a:t>118</a:t>
            </a:r>
          </a:p>
          <a:p>
            <a:pPr algn="just"/>
            <a:r>
              <a:rPr lang="da-DK" b="1" dirty="0" err="1"/>
              <a:t>Heilaga</a:t>
            </a:r>
            <a:r>
              <a:rPr lang="da-DK" b="1" dirty="0"/>
              <a:t> stund, </a:t>
            </a:r>
            <a:r>
              <a:rPr lang="da-DK" b="1" dirty="0" err="1"/>
              <a:t>tú</a:t>
            </a:r>
            <a:r>
              <a:rPr lang="da-DK" b="1" dirty="0"/>
              <a:t> á fold </a:t>
            </a:r>
            <a:r>
              <a:rPr lang="da-DK" b="1" dirty="0" err="1"/>
              <a:t>vára</a:t>
            </a:r>
            <a:endParaRPr lang="da-DK" b="1" dirty="0"/>
          </a:p>
          <a:p>
            <a:pPr algn="just"/>
            <a:r>
              <a:rPr lang="da-DK" b="1" dirty="0" err="1"/>
              <a:t>dalað</a:t>
            </a:r>
            <a:r>
              <a:rPr lang="da-DK" b="1" dirty="0"/>
              <a:t> </a:t>
            </a:r>
            <a:r>
              <a:rPr lang="da-DK" b="1" dirty="0" err="1"/>
              <a:t>ert</a:t>
            </a:r>
            <a:r>
              <a:rPr lang="da-DK" b="1" dirty="0"/>
              <a:t> </a:t>
            </a:r>
            <a:r>
              <a:rPr lang="da-DK" b="1" dirty="0" err="1"/>
              <a:t>niður</a:t>
            </a:r>
            <a:r>
              <a:rPr lang="da-DK" b="1" dirty="0"/>
              <a:t>,</a:t>
            </a:r>
          </a:p>
          <a:p>
            <a:pPr algn="just"/>
            <a:r>
              <a:rPr lang="da-DK" b="1" dirty="0" err="1"/>
              <a:t>nú</a:t>
            </a:r>
            <a:r>
              <a:rPr lang="da-DK" b="1" dirty="0"/>
              <a:t> </a:t>
            </a:r>
            <a:r>
              <a:rPr lang="da-DK" b="1" dirty="0" err="1"/>
              <a:t>kemur</a:t>
            </a:r>
            <a:r>
              <a:rPr lang="da-DK" b="1" dirty="0"/>
              <a:t> </a:t>
            </a:r>
            <a:r>
              <a:rPr lang="da-DK" b="1" dirty="0" err="1"/>
              <a:t>gleðin</a:t>
            </a:r>
            <a:r>
              <a:rPr lang="da-DK" b="1" dirty="0"/>
              <a:t> hin </a:t>
            </a:r>
            <a:r>
              <a:rPr lang="da-DK" b="1" dirty="0" err="1"/>
              <a:t>stóra</a:t>
            </a:r>
            <a:r>
              <a:rPr lang="da-DK" b="1" dirty="0"/>
              <a:t>,</a:t>
            </a:r>
          </a:p>
          <a:p>
            <a:pPr algn="just"/>
            <a:r>
              <a:rPr lang="da-DK" b="1" dirty="0" err="1"/>
              <a:t>hvør</a:t>
            </a:r>
            <a:r>
              <a:rPr lang="da-DK" b="1" dirty="0"/>
              <a:t> </a:t>
            </a:r>
            <a:r>
              <a:rPr lang="da-DK" b="1" dirty="0" err="1"/>
              <a:t>klaga</a:t>
            </a:r>
            <a:r>
              <a:rPr lang="da-DK" b="1" dirty="0"/>
              <a:t> </a:t>
            </a:r>
            <a:r>
              <a:rPr lang="da-DK" b="1" dirty="0" err="1"/>
              <a:t>hon</a:t>
            </a:r>
            <a:r>
              <a:rPr lang="da-DK" b="1" dirty="0"/>
              <a:t> </a:t>
            </a:r>
            <a:r>
              <a:rPr lang="da-DK" b="1" dirty="0" err="1"/>
              <a:t>tigur</a:t>
            </a:r>
            <a:r>
              <a:rPr lang="da-DK" b="1" dirty="0"/>
              <a:t>,</a:t>
            </a:r>
          </a:p>
          <a:p>
            <a:pPr algn="just"/>
            <a:r>
              <a:rPr lang="da-DK" b="1" dirty="0" err="1"/>
              <a:t>føddur</a:t>
            </a:r>
            <a:r>
              <a:rPr lang="da-DK" b="1" dirty="0"/>
              <a:t> er </a:t>
            </a:r>
            <a:r>
              <a:rPr lang="da-DK" b="1" dirty="0" err="1"/>
              <a:t>hann</a:t>
            </a:r>
            <a:r>
              <a:rPr lang="da-DK" b="1" dirty="0"/>
              <a:t>,</a:t>
            </a:r>
          </a:p>
          <a:p>
            <a:pPr algn="just"/>
            <a:r>
              <a:rPr lang="da-DK" b="1" dirty="0" err="1"/>
              <a:t>maðurin</a:t>
            </a:r>
            <a:r>
              <a:rPr lang="da-DK" b="1" dirty="0"/>
              <a:t> </a:t>
            </a:r>
            <a:r>
              <a:rPr lang="da-DK" b="1" dirty="0" err="1"/>
              <a:t>mikli</a:t>
            </a:r>
            <a:r>
              <a:rPr lang="da-DK" b="1" dirty="0"/>
              <a:t>, </a:t>
            </a:r>
            <a:r>
              <a:rPr lang="da-DK" b="1" dirty="0" err="1"/>
              <a:t>ið</a:t>
            </a:r>
            <a:r>
              <a:rPr lang="da-DK" b="1" dirty="0"/>
              <a:t> </a:t>
            </a:r>
            <a:r>
              <a:rPr lang="da-DK" b="1" dirty="0" err="1"/>
              <a:t>vann</a:t>
            </a:r>
            <a:endParaRPr lang="da-DK" b="1" dirty="0"/>
          </a:p>
          <a:p>
            <a:pPr algn="just"/>
            <a:r>
              <a:rPr lang="da-DK" b="1" dirty="0" err="1"/>
              <a:t>størsta</a:t>
            </a:r>
            <a:r>
              <a:rPr lang="da-DK" b="1" dirty="0"/>
              <a:t> og </a:t>
            </a:r>
            <a:r>
              <a:rPr lang="da-DK" b="1" dirty="0" err="1"/>
              <a:t>fullbesta</a:t>
            </a:r>
            <a:r>
              <a:rPr lang="da-DK" b="1" dirty="0"/>
              <a:t> </a:t>
            </a:r>
            <a:r>
              <a:rPr lang="da-DK" b="1" dirty="0" err="1"/>
              <a:t>sigur</a:t>
            </a:r>
            <a:r>
              <a:rPr lang="da-DK" b="1" dirty="0"/>
              <a:t>.</a:t>
            </a:r>
          </a:p>
          <a:p>
            <a:pPr algn="just"/>
            <a:r>
              <a:rPr lang="da-DK" b="1" dirty="0"/>
              <a:t> </a:t>
            </a:r>
          </a:p>
          <a:p>
            <a:pPr algn="just"/>
            <a:r>
              <a:rPr lang="da-DK" b="1" dirty="0"/>
              <a:t>2. </a:t>
            </a:r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satst</a:t>
            </a:r>
            <a:r>
              <a:rPr lang="da-DK" b="1" dirty="0"/>
              <a:t> á </a:t>
            </a:r>
            <a:r>
              <a:rPr lang="da-DK" b="1" dirty="0" err="1"/>
              <a:t>himlinum</a:t>
            </a:r>
            <a:r>
              <a:rPr lang="da-DK" b="1" dirty="0"/>
              <a:t> </a:t>
            </a:r>
            <a:r>
              <a:rPr lang="da-DK" b="1" dirty="0" err="1"/>
              <a:t>høga</a:t>
            </a:r>
            <a:endParaRPr lang="da-DK" b="1" dirty="0"/>
          </a:p>
          <a:p>
            <a:pPr algn="just"/>
            <a:r>
              <a:rPr lang="da-DK" b="1" dirty="0" err="1"/>
              <a:t>við</a:t>
            </a:r>
            <a:r>
              <a:rPr lang="da-DK" b="1" dirty="0"/>
              <a:t> </a:t>
            </a:r>
            <a:r>
              <a:rPr lang="da-DK" b="1" dirty="0" err="1"/>
              <a:t>skaparans</a:t>
            </a:r>
            <a:r>
              <a:rPr lang="da-DK" b="1" dirty="0"/>
              <a:t> </a:t>
            </a:r>
            <a:r>
              <a:rPr lang="da-DK" b="1" dirty="0" err="1"/>
              <a:t>síðu</a:t>
            </a:r>
            <a:r>
              <a:rPr lang="da-DK" b="1" dirty="0"/>
              <a:t>,</a:t>
            </a:r>
          </a:p>
          <a:p>
            <a:pPr algn="just"/>
            <a:r>
              <a:rPr lang="da-DK" b="1" dirty="0" err="1"/>
              <a:t>komst</a:t>
            </a:r>
            <a:r>
              <a:rPr lang="da-DK" b="1" dirty="0"/>
              <a:t> so til </a:t>
            </a:r>
            <a:r>
              <a:rPr lang="da-DK" b="1" dirty="0" err="1"/>
              <a:t>foldar</a:t>
            </a:r>
            <a:r>
              <a:rPr lang="da-DK" b="1" dirty="0"/>
              <a:t> og </a:t>
            </a:r>
            <a:r>
              <a:rPr lang="da-DK" b="1" dirty="0" err="1"/>
              <a:t>hjálpti</a:t>
            </a:r>
            <a:endParaRPr lang="da-DK" b="1" dirty="0"/>
          </a:p>
          <a:p>
            <a:pPr algn="just"/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okkum</a:t>
            </a:r>
            <a:r>
              <a:rPr lang="da-DK" b="1" dirty="0"/>
              <a:t> </a:t>
            </a:r>
            <a:r>
              <a:rPr lang="da-DK" b="1" dirty="0" err="1"/>
              <a:t>úr</a:t>
            </a:r>
            <a:r>
              <a:rPr lang="da-DK" b="1" dirty="0"/>
              <a:t> </a:t>
            </a:r>
            <a:r>
              <a:rPr lang="da-DK" b="1" dirty="0" err="1"/>
              <a:t>stríði</a:t>
            </a:r>
            <a:r>
              <a:rPr lang="da-DK" b="1" dirty="0"/>
              <a:t>,</a:t>
            </a:r>
          </a:p>
          <a:p>
            <a:pPr algn="just"/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vára</a:t>
            </a:r>
            <a:r>
              <a:rPr lang="da-DK" b="1" dirty="0"/>
              <a:t> </a:t>
            </a:r>
            <a:r>
              <a:rPr lang="da-DK" b="1" dirty="0" err="1"/>
              <a:t>neyð</a:t>
            </a:r>
            <a:endParaRPr lang="da-DK" b="1" dirty="0"/>
          </a:p>
          <a:p>
            <a:pPr algn="just"/>
            <a:r>
              <a:rPr lang="da-DK" b="1" dirty="0" err="1"/>
              <a:t>sást</a:t>
            </a:r>
            <a:r>
              <a:rPr lang="da-DK" b="1" dirty="0"/>
              <a:t> og </a:t>
            </a:r>
            <a:r>
              <a:rPr lang="da-DK" b="1" dirty="0" err="1"/>
              <a:t>leiðst</a:t>
            </a:r>
            <a:r>
              <a:rPr lang="da-DK" b="1" dirty="0"/>
              <a:t> </a:t>
            </a:r>
            <a:r>
              <a:rPr lang="da-DK" b="1" dirty="0" err="1"/>
              <a:t>harðasta</a:t>
            </a:r>
            <a:r>
              <a:rPr lang="da-DK" b="1" dirty="0"/>
              <a:t> </a:t>
            </a:r>
            <a:r>
              <a:rPr lang="da-DK" b="1" dirty="0" err="1"/>
              <a:t>deyð</a:t>
            </a:r>
            <a:r>
              <a:rPr lang="da-DK" b="1" dirty="0"/>
              <a:t>',</a:t>
            </a:r>
          </a:p>
          <a:p>
            <a:pPr algn="just"/>
            <a:r>
              <a:rPr lang="da-DK" b="1" dirty="0" err="1"/>
              <a:t>tøkk</a:t>
            </a:r>
            <a:r>
              <a:rPr lang="da-DK" b="1" dirty="0"/>
              <a:t> hav </a:t>
            </a:r>
            <a:r>
              <a:rPr lang="da-DK" b="1" dirty="0" err="1"/>
              <a:t>tú</a:t>
            </a:r>
            <a:r>
              <a:rPr lang="da-DK" b="1" dirty="0"/>
              <a:t>, </a:t>
            </a:r>
            <a:r>
              <a:rPr lang="da-DK" b="1" dirty="0" err="1"/>
              <a:t>drottur</a:t>
            </a:r>
            <a:r>
              <a:rPr lang="da-DK" b="1" dirty="0"/>
              <a:t> hin </a:t>
            </a:r>
            <a:r>
              <a:rPr lang="da-DK" b="1" dirty="0" err="1"/>
              <a:t>blíði</a:t>
            </a:r>
            <a:r>
              <a:rPr lang="da-DK" b="1" dirty="0"/>
              <a:t>.</a:t>
            </a:r>
          </a:p>
          <a:p>
            <a:pPr algn="just"/>
            <a:r>
              <a:rPr lang="da-DK" b="1" dirty="0"/>
              <a:t> </a:t>
            </a:r>
          </a:p>
          <a:p>
            <a:pPr algn="just"/>
            <a:r>
              <a:rPr lang="da-DK" b="1" dirty="0"/>
              <a:t>3. </a:t>
            </a:r>
            <a:r>
              <a:rPr lang="da-DK" b="1" dirty="0" err="1"/>
              <a:t>Prísaður</a:t>
            </a:r>
            <a:r>
              <a:rPr lang="da-DK" b="1" dirty="0"/>
              <a:t> </a:t>
            </a:r>
            <a:r>
              <a:rPr lang="da-DK" b="1" dirty="0" err="1"/>
              <a:t>veri</a:t>
            </a:r>
            <a:r>
              <a:rPr lang="da-DK" b="1" dirty="0"/>
              <a:t> </a:t>
            </a:r>
            <a:r>
              <a:rPr lang="da-DK" b="1" dirty="0" err="1"/>
              <a:t>tú</a:t>
            </a:r>
            <a:r>
              <a:rPr lang="da-DK" b="1" dirty="0"/>
              <a:t>, </a:t>
            </a:r>
            <a:r>
              <a:rPr lang="da-DK" b="1" dirty="0" err="1"/>
              <a:t>drottur</a:t>
            </a:r>
            <a:r>
              <a:rPr lang="da-DK" b="1" dirty="0"/>
              <a:t>,</a:t>
            </a:r>
          </a:p>
          <a:p>
            <a:pPr algn="just"/>
            <a:r>
              <a:rPr lang="da-DK" b="1" dirty="0" err="1"/>
              <a:t>ið</a:t>
            </a:r>
            <a:r>
              <a:rPr lang="da-DK" b="1" dirty="0"/>
              <a:t> </a:t>
            </a:r>
            <a:r>
              <a:rPr lang="da-DK" b="1" dirty="0" err="1"/>
              <a:t>verðini</a:t>
            </a:r>
            <a:r>
              <a:rPr lang="da-DK" b="1" dirty="0"/>
              <a:t> </a:t>
            </a:r>
            <a:r>
              <a:rPr lang="da-DK" b="1" dirty="0" err="1"/>
              <a:t>stýrir</a:t>
            </a:r>
            <a:r>
              <a:rPr lang="da-DK" b="1" dirty="0"/>
              <a:t>,</a:t>
            </a:r>
          </a:p>
          <a:p>
            <a:pPr algn="just"/>
            <a:r>
              <a:rPr lang="da-DK" b="1" dirty="0" err="1"/>
              <a:t>tøkk</a:t>
            </a:r>
            <a:r>
              <a:rPr lang="da-DK" b="1" dirty="0"/>
              <a:t> </a:t>
            </a:r>
            <a:r>
              <a:rPr lang="da-DK" b="1" dirty="0" err="1"/>
              <a:t>fyri</a:t>
            </a:r>
            <a:r>
              <a:rPr lang="da-DK" b="1" dirty="0"/>
              <a:t> </a:t>
            </a:r>
            <a:r>
              <a:rPr lang="da-DK" b="1" dirty="0" err="1"/>
              <a:t>sigur</a:t>
            </a:r>
            <a:r>
              <a:rPr lang="da-DK" b="1" dirty="0"/>
              <a:t>, </a:t>
            </a:r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vanst</a:t>
            </a:r>
            <a:r>
              <a:rPr lang="da-DK" b="1" dirty="0"/>
              <a:t> </a:t>
            </a:r>
            <a:r>
              <a:rPr lang="da-DK" b="1" dirty="0" err="1"/>
              <a:t>okkum</a:t>
            </a:r>
            <a:r>
              <a:rPr lang="da-DK" b="1" dirty="0"/>
              <a:t>,</a:t>
            </a:r>
          </a:p>
          <a:p>
            <a:pPr algn="just"/>
            <a:r>
              <a:rPr lang="da-DK" b="1" dirty="0" err="1"/>
              <a:t>glitrandi</a:t>
            </a:r>
            <a:r>
              <a:rPr lang="da-DK" b="1" dirty="0"/>
              <a:t> </a:t>
            </a:r>
            <a:r>
              <a:rPr lang="da-DK" b="1" dirty="0" err="1"/>
              <a:t>dýrur</a:t>
            </a:r>
            <a:r>
              <a:rPr lang="da-DK" b="1" dirty="0"/>
              <a:t>;</a:t>
            </a:r>
          </a:p>
          <a:p>
            <a:pPr algn="just"/>
            <a:r>
              <a:rPr lang="da-DK" b="1" dirty="0" err="1"/>
              <a:t>dýrd</a:t>
            </a:r>
            <a:r>
              <a:rPr lang="da-DK" b="1" dirty="0"/>
              <a:t> </a:t>
            </a:r>
            <a:r>
              <a:rPr lang="da-DK" b="1" dirty="0" err="1"/>
              <a:t>veri</a:t>
            </a:r>
            <a:r>
              <a:rPr lang="da-DK" b="1" dirty="0"/>
              <a:t> tær,</a:t>
            </a:r>
          </a:p>
          <a:p>
            <a:pPr algn="just"/>
            <a:r>
              <a:rPr lang="da-DK" b="1" dirty="0" err="1"/>
              <a:t>veraldar</a:t>
            </a:r>
            <a:r>
              <a:rPr lang="da-DK" b="1" dirty="0"/>
              <a:t> </a:t>
            </a:r>
            <a:r>
              <a:rPr lang="da-DK" b="1" dirty="0" err="1"/>
              <a:t>syndir</a:t>
            </a:r>
            <a:r>
              <a:rPr lang="da-DK" b="1" dirty="0"/>
              <a:t> </a:t>
            </a:r>
            <a:r>
              <a:rPr lang="da-DK" b="1" dirty="0" err="1"/>
              <a:t>tú</a:t>
            </a:r>
            <a:r>
              <a:rPr lang="da-DK" b="1" dirty="0"/>
              <a:t> bar,</a:t>
            </a:r>
          </a:p>
          <a:p>
            <a:pPr algn="just"/>
            <a:r>
              <a:rPr lang="da-DK" b="1" dirty="0" err="1"/>
              <a:t>okkum</a:t>
            </a:r>
            <a:r>
              <a:rPr lang="da-DK" b="1" dirty="0"/>
              <a:t> til børn </a:t>
            </a:r>
            <a:r>
              <a:rPr lang="da-DK" b="1" dirty="0" err="1"/>
              <a:t>tíni</a:t>
            </a:r>
            <a:r>
              <a:rPr lang="da-DK" b="1" dirty="0"/>
              <a:t> </a:t>
            </a:r>
            <a:r>
              <a:rPr lang="da-DK" b="1" dirty="0" err="1"/>
              <a:t>skírir</a:t>
            </a:r>
            <a:r>
              <a:rPr lang="da-DK" b="1" dirty="0"/>
              <a:t>.</a:t>
            </a:r>
          </a:p>
          <a:p>
            <a:pPr algn="just"/>
            <a:r>
              <a:rPr lang="da-DK" b="1" dirty="0"/>
              <a:t> </a:t>
            </a:r>
            <a:endParaRPr lang="da-DK" b="1" dirty="0" smtClean="0"/>
          </a:p>
          <a:p>
            <a:pPr algn="just"/>
            <a:endParaRPr lang="fo-FO" b="1" dirty="0" smtClean="0"/>
          </a:p>
          <a:p>
            <a:pPr algn="just"/>
            <a:endParaRPr lang="fo-FO" b="1" dirty="0"/>
          </a:p>
          <a:p>
            <a:pPr algn="just"/>
            <a:endParaRPr lang="fo-FO" b="1" dirty="0" smtClean="0"/>
          </a:p>
          <a:p>
            <a:pPr algn="just"/>
            <a:endParaRPr lang="fo-FO" b="1" dirty="0"/>
          </a:p>
          <a:p>
            <a:pPr algn="just"/>
            <a:endParaRPr lang="fo-FO" b="1" dirty="0" smtClean="0"/>
          </a:p>
          <a:p>
            <a:pPr algn="just"/>
            <a:endParaRPr lang="fo-FO" b="1" dirty="0"/>
          </a:p>
          <a:p>
            <a:pPr algn="just"/>
            <a:endParaRPr lang="fo-FO" b="1" dirty="0" smtClean="0"/>
          </a:p>
          <a:p>
            <a:pPr algn="just"/>
            <a:endParaRPr lang="fo-FO" b="1" dirty="0"/>
          </a:p>
          <a:p>
            <a:pPr algn="just"/>
            <a:endParaRPr lang="fo-FO" b="1" dirty="0" smtClean="0"/>
          </a:p>
          <a:p>
            <a:pPr algn="just"/>
            <a:endParaRPr lang="fo-FO" b="1" dirty="0"/>
          </a:p>
          <a:p>
            <a:pPr algn="just"/>
            <a:endParaRPr lang="fo-FO" b="1" dirty="0" smtClean="0"/>
          </a:p>
          <a:p>
            <a:pPr algn="just"/>
            <a:endParaRPr lang="fo-FO" b="1" dirty="0"/>
          </a:p>
          <a:p>
            <a:pPr algn="just"/>
            <a:endParaRPr lang="fo-FO" b="1" dirty="0" smtClean="0"/>
          </a:p>
          <a:p>
            <a:pPr algn="just"/>
            <a:endParaRPr lang="da-DK" b="1" dirty="0"/>
          </a:p>
          <a:p>
            <a:pPr algn="just"/>
            <a:r>
              <a:rPr lang="da-DK" b="1" dirty="0"/>
              <a:t>4. </a:t>
            </a:r>
            <a:r>
              <a:rPr lang="da-DK" b="1" dirty="0" err="1"/>
              <a:t>Heimsins</a:t>
            </a:r>
            <a:r>
              <a:rPr lang="da-DK" b="1" dirty="0"/>
              <a:t> </a:t>
            </a:r>
            <a:r>
              <a:rPr lang="da-DK" b="1" dirty="0" err="1"/>
              <a:t>fólk</a:t>
            </a:r>
            <a:r>
              <a:rPr lang="da-DK" b="1" dirty="0"/>
              <a:t>, </a:t>
            </a:r>
            <a:r>
              <a:rPr lang="da-DK" b="1" dirty="0" err="1"/>
              <a:t>gleð</a:t>
            </a:r>
            <a:r>
              <a:rPr lang="da-DK" b="1" dirty="0"/>
              <a:t> </a:t>
            </a:r>
            <a:r>
              <a:rPr lang="da-DK" b="1" dirty="0" err="1"/>
              <a:t>teg</a:t>
            </a:r>
            <a:r>
              <a:rPr lang="da-DK" b="1" dirty="0"/>
              <a:t> og syng</a:t>
            </a:r>
          </a:p>
          <a:p>
            <a:pPr algn="just"/>
            <a:r>
              <a:rPr lang="da-DK" b="1" dirty="0" err="1"/>
              <a:t>tínum</a:t>
            </a:r>
            <a:r>
              <a:rPr lang="da-DK" b="1" dirty="0"/>
              <a:t> </a:t>
            </a:r>
            <a:r>
              <a:rPr lang="da-DK" b="1" dirty="0" err="1"/>
              <a:t>drotti</a:t>
            </a:r>
            <a:r>
              <a:rPr lang="da-DK" b="1" dirty="0"/>
              <a:t> at </a:t>
            </a:r>
            <a:r>
              <a:rPr lang="da-DK" b="1" dirty="0" err="1"/>
              <a:t>prísa</a:t>
            </a:r>
            <a:r>
              <a:rPr lang="da-DK" b="1" dirty="0"/>
              <a:t>,</a:t>
            </a:r>
          </a:p>
          <a:p>
            <a:pPr algn="just"/>
            <a:r>
              <a:rPr lang="da-DK" b="1" dirty="0" err="1"/>
              <a:t>hann</a:t>
            </a:r>
            <a:r>
              <a:rPr lang="da-DK" b="1" dirty="0"/>
              <a:t> </a:t>
            </a:r>
            <a:r>
              <a:rPr lang="da-DK" b="1" dirty="0" err="1"/>
              <a:t>móti</a:t>
            </a:r>
            <a:r>
              <a:rPr lang="da-DK" b="1" dirty="0"/>
              <a:t> </a:t>
            </a:r>
            <a:r>
              <a:rPr lang="da-DK" b="1" dirty="0" err="1"/>
              <a:t>ljósi</a:t>
            </a:r>
            <a:r>
              <a:rPr lang="da-DK" b="1" dirty="0"/>
              <a:t> tær </a:t>
            </a:r>
            <a:r>
              <a:rPr lang="da-DK" b="1" dirty="0" err="1"/>
              <a:t>beinasta</a:t>
            </a:r>
            <a:endParaRPr lang="da-DK" b="1" dirty="0"/>
          </a:p>
          <a:p>
            <a:pPr algn="just"/>
            <a:r>
              <a:rPr lang="da-DK" b="1" dirty="0" err="1"/>
              <a:t>vegin</a:t>
            </a:r>
            <a:r>
              <a:rPr lang="da-DK" b="1" dirty="0"/>
              <a:t> vil </a:t>
            </a:r>
            <a:r>
              <a:rPr lang="da-DK" b="1" dirty="0" err="1"/>
              <a:t>vísa</a:t>
            </a:r>
            <a:r>
              <a:rPr lang="da-DK" b="1" dirty="0"/>
              <a:t>,</a:t>
            </a:r>
          </a:p>
          <a:p>
            <a:pPr algn="just"/>
            <a:r>
              <a:rPr lang="da-DK" b="1" dirty="0" err="1"/>
              <a:t>leiðir</a:t>
            </a:r>
            <a:r>
              <a:rPr lang="da-DK" b="1" dirty="0"/>
              <a:t> </a:t>
            </a:r>
            <a:r>
              <a:rPr lang="da-DK" b="1" dirty="0" err="1"/>
              <a:t>tín</a:t>
            </a:r>
            <a:r>
              <a:rPr lang="da-DK" b="1" dirty="0"/>
              <a:t> </a:t>
            </a:r>
            <a:r>
              <a:rPr lang="da-DK" b="1" dirty="0" err="1"/>
              <a:t>fót</a:t>
            </a:r>
            <a:r>
              <a:rPr lang="da-DK" b="1" dirty="0"/>
              <a:t>,</a:t>
            </a:r>
          </a:p>
          <a:p>
            <a:pPr algn="just"/>
            <a:r>
              <a:rPr lang="da-DK" b="1" dirty="0" err="1"/>
              <a:t>gevur</a:t>
            </a:r>
            <a:r>
              <a:rPr lang="da-DK" b="1" dirty="0"/>
              <a:t> tær </a:t>
            </a:r>
            <a:r>
              <a:rPr lang="da-DK" b="1" dirty="0" err="1"/>
              <a:t>megi</a:t>
            </a:r>
            <a:r>
              <a:rPr lang="da-DK" b="1" dirty="0"/>
              <a:t> og </a:t>
            </a:r>
            <a:r>
              <a:rPr lang="da-DK" b="1" dirty="0" err="1"/>
              <a:t>mót</a:t>
            </a:r>
            <a:r>
              <a:rPr lang="da-DK" b="1" dirty="0"/>
              <a:t>,</a:t>
            </a:r>
          </a:p>
          <a:p>
            <a:pPr algn="just"/>
            <a:r>
              <a:rPr lang="da-DK" b="1" dirty="0" err="1"/>
              <a:t>myrkasta</a:t>
            </a:r>
            <a:r>
              <a:rPr lang="da-DK" b="1" dirty="0"/>
              <a:t> skot </a:t>
            </a:r>
            <a:r>
              <a:rPr lang="da-DK" b="1" dirty="0" err="1"/>
              <a:t>upp</a:t>
            </a:r>
            <a:r>
              <a:rPr lang="da-DK" b="1" dirty="0"/>
              <a:t> </a:t>
            </a:r>
            <a:r>
              <a:rPr lang="da-DK" b="1" dirty="0" err="1"/>
              <a:t>kann</a:t>
            </a:r>
            <a:r>
              <a:rPr lang="da-DK" b="1" dirty="0"/>
              <a:t> </a:t>
            </a:r>
            <a:r>
              <a:rPr lang="da-DK" b="1" dirty="0" err="1"/>
              <a:t>lýsa</a:t>
            </a:r>
            <a:r>
              <a:rPr lang="da-DK" b="1" dirty="0"/>
              <a:t>.</a:t>
            </a:r>
          </a:p>
          <a:p>
            <a:pPr algn="just"/>
            <a:r>
              <a:rPr lang="da-DK" b="1" dirty="0"/>
              <a:t> </a:t>
            </a:r>
          </a:p>
          <a:p>
            <a:pPr algn="just"/>
            <a:r>
              <a:rPr lang="da-DK" b="1" i="1" dirty="0"/>
              <a:t>H.A. Djurhuus.</a:t>
            </a:r>
            <a:endParaRPr lang="da-DK" b="1" dirty="0"/>
          </a:p>
          <a:p>
            <a:pPr algn="just"/>
            <a:r>
              <a:rPr lang="da-DK" b="1" i="1" dirty="0"/>
              <a:t>Lag: </a:t>
            </a:r>
            <a:r>
              <a:rPr lang="da-DK" b="1" i="1" dirty="0" err="1"/>
              <a:t>Sl</a:t>
            </a:r>
            <a:r>
              <a:rPr lang="da-DK" b="1" i="1" dirty="0"/>
              <a:t>. 129 a og b.</a:t>
            </a:r>
            <a:endParaRPr lang="da-DK" b="1" dirty="0"/>
          </a:p>
          <a:p>
            <a:pPr algn="just"/>
            <a:r>
              <a:rPr lang="da-DK" b="1" i="1" dirty="0"/>
              <a:t> </a:t>
            </a:r>
            <a:endParaRPr lang="da-DK" b="1" dirty="0"/>
          </a:p>
          <a:p>
            <a:pPr algn="just"/>
            <a:r>
              <a:rPr lang="da-DK" b="1" i="1" dirty="0"/>
              <a:t> </a:t>
            </a:r>
            <a:endParaRPr lang="da-DK" b="1" dirty="0"/>
          </a:p>
          <a:p>
            <a:pPr algn="just"/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C5E51B6-A3D0-4E70-812A-DA579EEF5DE0}"/>
</file>

<file path=customXml/itemProps2.xml><?xml version="1.0" encoding="utf-8"?>
<ds:datastoreItem xmlns:ds="http://schemas.openxmlformats.org/officeDocument/2006/customXml" ds:itemID="{0078430F-7F24-4F31-AACF-9FF1D885CA44}"/>
</file>

<file path=customXml/itemProps3.xml><?xml version="1.0" encoding="utf-8"?>
<ds:datastoreItem xmlns:ds="http://schemas.openxmlformats.org/officeDocument/2006/customXml" ds:itemID="{4C2930D9-1B58-42A9-A3A9-D34B11BD74BE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37</Words>
  <Application>Microsoft Office PowerPoint</Application>
  <PresentationFormat>Skærmshow (4:3)</PresentationFormat>
  <Paragraphs>52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2013-01-16T12:57:13Z</dcterms:created>
  <dcterms:modified xsi:type="dcterms:W3CDTF">2013-01-16T12:58:50Z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552800</vt:r8>
  </property>
</Properties>
</file>