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E7C6-C65C-4A4F-B49C-B8A369A3B35F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22F3-ED4F-48FA-96F9-35896398EEE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E7C6-C65C-4A4F-B49C-B8A369A3B35F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22F3-ED4F-48FA-96F9-35896398EEE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E7C6-C65C-4A4F-B49C-B8A369A3B35F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22F3-ED4F-48FA-96F9-35896398EEE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E7C6-C65C-4A4F-B49C-B8A369A3B35F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22F3-ED4F-48FA-96F9-35896398EEE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E7C6-C65C-4A4F-B49C-B8A369A3B35F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22F3-ED4F-48FA-96F9-35896398EEE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E7C6-C65C-4A4F-B49C-B8A369A3B35F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22F3-ED4F-48FA-96F9-35896398EEE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E7C6-C65C-4A4F-B49C-B8A369A3B35F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22F3-ED4F-48FA-96F9-35896398EEE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E7C6-C65C-4A4F-B49C-B8A369A3B35F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22F3-ED4F-48FA-96F9-35896398EEE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E7C6-C65C-4A4F-B49C-B8A369A3B35F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22F3-ED4F-48FA-96F9-35896398EEE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E7C6-C65C-4A4F-B49C-B8A369A3B35F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22F3-ED4F-48FA-96F9-35896398EEE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E7C6-C65C-4A4F-B49C-B8A369A3B35F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22F3-ED4F-48FA-96F9-35896398EEE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0E7C6-C65C-4A4F-B49C-B8A369A3B35F}" type="datetimeFigureOut">
              <a:rPr lang="da-DK" smtClean="0"/>
              <a:t>17-01-2013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E22F3-ED4F-48FA-96F9-35896398EEE6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2286000" y="474345"/>
            <a:ext cx="4572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da-DK" b="1" dirty="0" smtClean="0"/>
          </a:p>
          <a:p>
            <a:r>
              <a:rPr lang="da-DK" b="1" dirty="0" smtClean="0"/>
              <a:t>190</a:t>
            </a:r>
            <a:endParaRPr lang="da-DK" b="1" dirty="0"/>
          </a:p>
          <a:p>
            <a:r>
              <a:rPr lang="da-DK" b="1" dirty="0" err="1"/>
              <a:t>Stíg</a:t>
            </a:r>
            <a:r>
              <a:rPr lang="da-DK" b="1" dirty="0"/>
              <a:t>, </a:t>
            </a:r>
            <a:r>
              <a:rPr lang="da-DK" b="1" dirty="0" err="1"/>
              <a:t>seggur</a:t>
            </a:r>
            <a:r>
              <a:rPr lang="da-DK" b="1" dirty="0"/>
              <a:t>, </a:t>
            </a:r>
            <a:r>
              <a:rPr lang="da-DK" b="1" dirty="0" err="1"/>
              <a:t>oman</a:t>
            </a:r>
            <a:r>
              <a:rPr lang="da-DK" b="1" dirty="0"/>
              <a:t> Golgata,</a:t>
            </a:r>
          </a:p>
          <a:p>
            <a:r>
              <a:rPr lang="da-DK" b="1" dirty="0" err="1"/>
              <a:t>ber</a:t>
            </a:r>
            <a:r>
              <a:rPr lang="da-DK" b="1" dirty="0"/>
              <a:t> </a:t>
            </a:r>
            <a:r>
              <a:rPr lang="da-DK" b="1" dirty="0" err="1"/>
              <a:t>herskjøldur</a:t>
            </a:r>
            <a:r>
              <a:rPr lang="da-DK" b="1" dirty="0"/>
              <a:t> í </a:t>
            </a:r>
            <a:r>
              <a:rPr lang="da-DK" b="1" dirty="0" err="1"/>
              <a:t>hond</a:t>
            </a:r>
            <a:r>
              <a:rPr lang="da-DK" b="1" dirty="0"/>
              <a:t>!</a:t>
            </a:r>
          </a:p>
          <a:p>
            <a:r>
              <a:rPr lang="da-DK" b="1" dirty="0"/>
              <a:t>Til </a:t>
            </a:r>
            <a:r>
              <a:rPr lang="da-DK" b="1" dirty="0" err="1"/>
              <a:t>heljar</a:t>
            </a:r>
            <a:r>
              <a:rPr lang="da-DK" b="1" dirty="0"/>
              <a:t> synd og </a:t>
            </a:r>
            <a:r>
              <a:rPr lang="da-DK" b="1" dirty="0" err="1"/>
              <a:t>deyða</a:t>
            </a:r>
            <a:r>
              <a:rPr lang="da-DK" b="1" dirty="0"/>
              <a:t> </a:t>
            </a:r>
            <a:r>
              <a:rPr lang="da-DK" b="1" dirty="0" err="1"/>
              <a:t>slá</a:t>
            </a:r>
            <a:r>
              <a:rPr lang="da-DK" b="1" dirty="0"/>
              <a:t>,</a:t>
            </a:r>
          </a:p>
          <a:p>
            <a:r>
              <a:rPr lang="da-DK" b="1" dirty="0" err="1"/>
              <a:t>ið</a:t>
            </a:r>
            <a:r>
              <a:rPr lang="da-DK" b="1" dirty="0"/>
              <a:t> </a:t>
            </a:r>
            <a:r>
              <a:rPr lang="da-DK" b="1" dirty="0" err="1"/>
              <a:t>tyrpast</a:t>
            </a:r>
            <a:r>
              <a:rPr lang="da-DK" b="1" dirty="0"/>
              <a:t> mær í </a:t>
            </a:r>
            <a:r>
              <a:rPr lang="da-DK" b="1" dirty="0" err="1"/>
              <a:t>nánd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2. </a:t>
            </a:r>
            <a:r>
              <a:rPr lang="da-DK" b="1" dirty="0" err="1"/>
              <a:t>Hevj</a:t>
            </a:r>
            <a:r>
              <a:rPr lang="da-DK" b="1" dirty="0"/>
              <a:t> </a:t>
            </a:r>
            <a:r>
              <a:rPr lang="da-DK" b="1" dirty="0" err="1"/>
              <a:t>búnan</a:t>
            </a:r>
            <a:r>
              <a:rPr lang="da-DK" b="1" dirty="0"/>
              <a:t> brand í </a:t>
            </a:r>
            <a:r>
              <a:rPr lang="da-DK" b="1" dirty="0" err="1"/>
              <a:t>vreiði</a:t>
            </a:r>
            <a:r>
              <a:rPr lang="da-DK" b="1" dirty="0"/>
              <a:t> </a:t>
            </a:r>
            <a:r>
              <a:rPr lang="da-DK" b="1" dirty="0" err="1"/>
              <a:t>hátt</a:t>
            </a:r>
            <a:endParaRPr lang="da-DK" b="1" dirty="0"/>
          </a:p>
          <a:p>
            <a:r>
              <a:rPr lang="da-DK" b="1" dirty="0" err="1"/>
              <a:t>mót</a:t>
            </a:r>
            <a:r>
              <a:rPr lang="da-DK" b="1" dirty="0"/>
              <a:t> </a:t>
            </a:r>
            <a:r>
              <a:rPr lang="da-DK" b="1" dirty="0" err="1"/>
              <a:t>teim</a:t>
            </a:r>
            <a:r>
              <a:rPr lang="da-DK" b="1" dirty="0"/>
              <a:t>, </a:t>
            </a:r>
            <a:r>
              <a:rPr lang="da-DK" b="1" dirty="0" err="1"/>
              <a:t>ið</a:t>
            </a:r>
            <a:r>
              <a:rPr lang="da-DK" b="1" dirty="0"/>
              <a:t> </a:t>
            </a:r>
            <a:r>
              <a:rPr lang="da-DK" b="1" dirty="0" err="1"/>
              <a:t>háða</a:t>
            </a:r>
            <a:r>
              <a:rPr lang="da-DK" b="1" dirty="0"/>
              <a:t> </a:t>
            </a:r>
            <a:r>
              <a:rPr lang="da-DK" b="1" dirty="0" err="1"/>
              <a:t>teg</a:t>
            </a:r>
            <a:r>
              <a:rPr lang="da-DK" b="1" dirty="0"/>
              <a:t>,</a:t>
            </a:r>
          </a:p>
          <a:p>
            <a:r>
              <a:rPr lang="da-DK" b="1" dirty="0"/>
              <a:t>og </a:t>
            </a:r>
            <a:r>
              <a:rPr lang="da-DK" b="1" dirty="0" err="1"/>
              <a:t>rek</a:t>
            </a:r>
            <a:r>
              <a:rPr lang="da-DK" b="1" dirty="0"/>
              <a:t> </a:t>
            </a:r>
            <a:r>
              <a:rPr lang="da-DK" b="1" dirty="0" err="1"/>
              <a:t>teir</a:t>
            </a:r>
            <a:r>
              <a:rPr lang="da-DK" b="1" dirty="0"/>
              <a:t> </a:t>
            </a:r>
            <a:r>
              <a:rPr lang="da-DK" b="1" dirty="0" err="1"/>
              <a:t>út</a:t>
            </a:r>
            <a:r>
              <a:rPr lang="da-DK" b="1" dirty="0"/>
              <a:t> í </a:t>
            </a:r>
            <a:r>
              <a:rPr lang="da-DK" b="1" dirty="0" err="1"/>
              <a:t>heljarnátt</a:t>
            </a:r>
            <a:endParaRPr lang="da-DK" b="1" dirty="0"/>
          </a:p>
          <a:p>
            <a:r>
              <a:rPr lang="da-DK" b="1" dirty="0" err="1"/>
              <a:t>frá</a:t>
            </a:r>
            <a:r>
              <a:rPr lang="da-DK" b="1" dirty="0"/>
              <a:t> mær og </a:t>
            </a:r>
            <a:r>
              <a:rPr lang="da-DK" b="1" dirty="0" err="1"/>
              <a:t>ljósins</a:t>
            </a:r>
            <a:r>
              <a:rPr lang="da-DK" b="1" dirty="0"/>
              <a:t> veg!</a:t>
            </a:r>
          </a:p>
          <a:p>
            <a:r>
              <a:rPr lang="da-DK" b="1" dirty="0"/>
              <a:t> </a:t>
            </a:r>
          </a:p>
          <a:p>
            <a:r>
              <a:rPr lang="da-DK" b="1" dirty="0"/>
              <a:t>3. </a:t>
            </a:r>
            <a:r>
              <a:rPr lang="da-DK" b="1" dirty="0" err="1"/>
              <a:t>Tá</a:t>
            </a:r>
            <a:r>
              <a:rPr lang="da-DK" b="1" dirty="0"/>
              <a:t> </a:t>
            </a:r>
            <a:r>
              <a:rPr lang="da-DK" b="1" dirty="0" err="1"/>
              <a:t>bjargaði</a:t>
            </a:r>
            <a:r>
              <a:rPr lang="da-DK" b="1" dirty="0"/>
              <a:t> mær </a:t>
            </a:r>
            <a:r>
              <a:rPr lang="da-DK" b="1" dirty="0" err="1"/>
              <a:t>megi</a:t>
            </a:r>
            <a:r>
              <a:rPr lang="da-DK" b="1" dirty="0"/>
              <a:t> </a:t>
            </a:r>
            <a:r>
              <a:rPr lang="da-DK" b="1" dirty="0" err="1"/>
              <a:t>tín</a:t>
            </a:r>
            <a:r>
              <a:rPr lang="da-DK" b="1" dirty="0"/>
              <a:t>,</a:t>
            </a:r>
          </a:p>
          <a:p>
            <a:r>
              <a:rPr lang="da-DK" b="1" dirty="0" err="1"/>
              <a:t>ei</a:t>
            </a:r>
            <a:r>
              <a:rPr lang="da-DK" b="1" dirty="0"/>
              <a:t> </a:t>
            </a:r>
            <a:r>
              <a:rPr lang="da-DK" b="1" dirty="0" err="1"/>
              <a:t>deyðan</a:t>
            </a:r>
            <a:r>
              <a:rPr lang="da-DK" b="1" dirty="0"/>
              <a:t> </a:t>
            </a:r>
            <a:r>
              <a:rPr lang="da-DK" b="1" dirty="0" err="1"/>
              <a:t>óttast</a:t>
            </a:r>
            <a:r>
              <a:rPr lang="da-DK" b="1" dirty="0"/>
              <a:t> </a:t>
            </a:r>
            <a:r>
              <a:rPr lang="da-DK" b="1" dirty="0" err="1"/>
              <a:t>meir</a:t>
            </a:r>
            <a:r>
              <a:rPr lang="da-DK" b="1" dirty="0"/>
              <a:t>,</a:t>
            </a:r>
          </a:p>
          <a:p>
            <a:r>
              <a:rPr lang="da-DK" b="1" dirty="0"/>
              <a:t>so </a:t>
            </a:r>
            <a:r>
              <a:rPr lang="da-DK" b="1" dirty="0" err="1"/>
              <a:t>fróur</a:t>
            </a:r>
            <a:r>
              <a:rPr lang="da-DK" b="1" dirty="0"/>
              <a:t> </a:t>
            </a:r>
            <a:r>
              <a:rPr lang="da-DK" b="1" dirty="0" err="1"/>
              <a:t>frelsti</a:t>
            </a:r>
            <a:r>
              <a:rPr lang="da-DK" b="1" dirty="0"/>
              <a:t> </a:t>
            </a:r>
            <a:r>
              <a:rPr lang="da-DK" b="1" dirty="0" err="1"/>
              <a:t>andi</a:t>
            </a:r>
            <a:r>
              <a:rPr lang="da-DK" b="1" dirty="0"/>
              <a:t> </a:t>
            </a:r>
            <a:r>
              <a:rPr lang="da-DK" b="1" dirty="0" err="1"/>
              <a:t>mín</a:t>
            </a:r>
            <a:endParaRPr lang="da-DK" b="1" dirty="0"/>
          </a:p>
          <a:p>
            <a:r>
              <a:rPr lang="da-DK" b="1" dirty="0" err="1"/>
              <a:t>skeyt</a:t>
            </a:r>
            <a:r>
              <a:rPr lang="da-DK" b="1" dirty="0"/>
              <a:t> </a:t>
            </a:r>
            <a:r>
              <a:rPr lang="da-DK" b="1" dirty="0" err="1"/>
              <a:t>hamin</a:t>
            </a:r>
            <a:r>
              <a:rPr lang="da-DK" b="1" dirty="0"/>
              <a:t> - </a:t>
            </a:r>
            <a:r>
              <a:rPr lang="da-DK" b="1" dirty="0" err="1"/>
              <a:t>mold</a:t>
            </a:r>
            <a:r>
              <a:rPr lang="da-DK" b="1" dirty="0"/>
              <a:t> og </a:t>
            </a:r>
            <a:r>
              <a:rPr lang="da-DK" b="1" dirty="0" err="1"/>
              <a:t>leir</a:t>
            </a:r>
            <a:r>
              <a:rPr lang="da-DK" b="1" dirty="0"/>
              <a:t>.</a:t>
            </a:r>
          </a:p>
          <a:p>
            <a:r>
              <a:rPr lang="da-DK" b="1" dirty="0"/>
              <a:t> </a:t>
            </a:r>
          </a:p>
          <a:p>
            <a:r>
              <a:rPr lang="da-DK" b="1" i="1" dirty="0"/>
              <a:t>Johs. Ewald 1781. J.H.O. Djurhuus.</a:t>
            </a:r>
            <a:endParaRPr lang="da-DK" b="1" dirty="0"/>
          </a:p>
          <a:p>
            <a:r>
              <a:rPr lang="da-DK" b="1" i="1" dirty="0"/>
              <a:t>Lag: </a:t>
            </a:r>
            <a:r>
              <a:rPr lang="da-DK" b="1" i="1" dirty="0" err="1"/>
              <a:t>Sl</a:t>
            </a:r>
            <a:r>
              <a:rPr lang="da-DK" b="1" i="1" dirty="0"/>
              <a:t>. 301.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  <a:p>
            <a:r>
              <a:rPr lang="da-DK" b="1" i="1" dirty="0"/>
              <a:t> </a:t>
            </a:r>
            <a:endParaRPr lang="da-DK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5F587772F6034AAFAB3B9A03946B48" ma:contentTypeVersion="8" ma:contentTypeDescription="Opret et nyt dokument." ma:contentTypeScope="" ma:versionID="8634abd11d251a6037d1e4b3c5239278">
  <xsd:schema xmlns:xsd="http://www.w3.org/2001/XMLSchema" xmlns:xs="http://www.w3.org/2001/XMLSchema" xmlns:p="http://schemas.microsoft.com/office/2006/metadata/properties" xmlns:ns2="a3c96300-2b66-467a-beba-5017cb74dace" targetNamespace="http://schemas.microsoft.com/office/2006/metadata/properties" ma:root="true" ma:fieldsID="c718bf4b9395bca21790abc8805855d6" ns2:_="">
    <xsd:import namespace="a3c96300-2b66-467a-beba-5017cb74d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96300-2b66-467a-beba-5017cb74d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43BD841-1180-41FF-9910-9B45726F7A9D}"/>
</file>

<file path=customXml/itemProps2.xml><?xml version="1.0" encoding="utf-8"?>
<ds:datastoreItem xmlns:ds="http://schemas.openxmlformats.org/officeDocument/2006/customXml" ds:itemID="{FD72DF61-3EDD-4376-B16B-9C21686CB59A}"/>
</file>

<file path=customXml/itemProps3.xml><?xml version="1.0" encoding="utf-8"?>
<ds:datastoreItem xmlns:ds="http://schemas.openxmlformats.org/officeDocument/2006/customXml" ds:itemID="{121F0623-A113-49DC-9FF6-252665541CA8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</Words>
  <Application>Microsoft Office PowerPoint</Application>
  <PresentationFormat>Skærmshow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Kontortema</vt:lpstr>
      <vt:lpstr>Dias nummer 1</vt:lpstr>
    </vt:vector>
  </TitlesOfParts>
  <Company>Vágs Skúli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em0209</dc:creator>
  <cp:lastModifiedBy>em0209</cp:lastModifiedBy>
  <cp:revision>1</cp:revision>
  <dcterms:created xsi:type="dcterms:W3CDTF">2013-01-17T11:16:41Z</dcterms:created>
  <dcterms:modified xsi:type="dcterms:W3CDTF">2013-01-17T11:18:03Z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0x010100325F587772F6034AAFAB3B9A03946B48</vt:lpwstr>
  </property>
  <property fmtid="{D5CDD505-2E9C-101B-9397-08002B2CF9AE}" pid="3" name="Order">
    <vt:r8>555800</vt:r8>
  </property>
</Properties>
</file>