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9FF2-6DFE-4C7A-ABE7-4E27C95B2E0B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6E6BD-7E2C-4C7F-8749-B1D90C56974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9FF2-6DFE-4C7A-ABE7-4E27C95B2E0B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6E6BD-7E2C-4C7F-8749-B1D90C56974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9FF2-6DFE-4C7A-ABE7-4E27C95B2E0B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6E6BD-7E2C-4C7F-8749-B1D90C56974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9FF2-6DFE-4C7A-ABE7-4E27C95B2E0B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6E6BD-7E2C-4C7F-8749-B1D90C56974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9FF2-6DFE-4C7A-ABE7-4E27C95B2E0B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6E6BD-7E2C-4C7F-8749-B1D90C56974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9FF2-6DFE-4C7A-ABE7-4E27C95B2E0B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6E6BD-7E2C-4C7F-8749-B1D90C56974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9FF2-6DFE-4C7A-ABE7-4E27C95B2E0B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6E6BD-7E2C-4C7F-8749-B1D90C56974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9FF2-6DFE-4C7A-ABE7-4E27C95B2E0B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6E6BD-7E2C-4C7F-8749-B1D90C56974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9FF2-6DFE-4C7A-ABE7-4E27C95B2E0B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6E6BD-7E2C-4C7F-8749-B1D90C56974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9FF2-6DFE-4C7A-ABE7-4E27C95B2E0B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6E6BD-7E2C-4C7F-8749-B1D90C56974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9FF2-6DFE-4C7A-ABE7-4E27C95B2E0B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6E6BD-7E2C-4C7F-8749-B1D90C56974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B9FF2-6DFE-4C7A-ABE7-4E27C95B2E0B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6E6BD-7E2C-4C7F-8749-B1D90C56974B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14219277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da-DK" b="1" dirty="0"/>
              <a:t>114</a:t>
            </a:r>
          </a:p>
          <a:p>
            <a:r>
              <a:rPr lang="da-DK" b="1" dirty="0"/>
              <a:t>Eg </a:t>
            </a:r>
            <a:r>
              <a:rPr lang="da-DK" b="1" dirty="0" err="1"/>
              <a:t>gleðist</a:t>
            </a:r>
            <a:r>
              <a:rPr lang="da-DK" b="1" dirty="0"/>
              <a:t> so </a:t>
            </a:r>
            <a:r>
              <a:rPr lang="da-DK" b="1" dirty="0" err="1"/>
              <a:t>hvørt</a:t>
            </a:r>
            <a:r>
              <a:rPr lang="da-DK" b="1" dirty="0"/>
              <a:t> </a:t>
            </a:r>
            <a:r>
              <a:rPr lang="da-DK" b="1" dirty="0" err="1"/>
              <a:t>jólakvøld</a:t>
            </a:r>
            <a:r>
              <a:rPr lang="da-DK" b="1" dirty="0"/>
              <a:t>,</a:t>
            </a:r>
          </a:p>
          <a:p>
            <a:r>
              <a:rPr lang="da-DK" b="1" dirty="0" err="1"/>
              <a:t>tí</a:t>
            </a:r>
            <a:r>
              <a:rPr lang="da-DK" b="1" dirty="0"/>
              <a:t> Jesus </a:t>
            </a:r>
            <a:r>
              <a:rPr lang="da-DK" b="1" dirty="0" err="1"/>
              <a:t>føddist</a:t>
            </a:r>
            <a:r>
              <a:rPr lang="da-DK" b="1" dirty="0"/>
              <a:t> </a:t>
            </a:r>
            <a:r>
              <a:rPr lang="da-DK" b="1" dirty="0" err="1"/>
              <a:t>tá</a:t>
            </a:r>
            <a:r>
              <a:rPr lang="da-DK" b="1" dirty="0"/>
              <a:t>,</a:t>
            </a:r>
          </a:p>
          <a:p>
            <a:r>
              <a:rPr lang="da-DK" b="1" dirty="0" err="1"/>
              <a:t>tá</a:t>
            </a:r>
            <a:r>
              <a:rPr lang="da-DK" b="1" dirty="0"/>
              <a:t> </a:t>
            </a:r>
            <a:r>
              <a:rPr lang="da-DK" b="1" dirty="0" err="1"/>
              <a:t>lýsti</a:t>
            </a:r>
            <a:r>
              <a:rPr lang="da-DK" b="1" dirty="0"/>
              <a:t> </a:t>
            </a:r>
            <a:r>
              <a:rPr lang="da-DK" b="1" dirty="0" err="1"/>
              <a:t>stjørnan</a:t>
            </a:r>
            <a:r>
              <a:rPr lang="da-DK" b="1" dirty="0"/>
              <a:t> sum </a:t>
            </a:r>
            <a:r>
              <a:rPr lang="da-DK" b="1" dirty="0" err="1"/>
              <a:t>ein</a:t>
            </a:r>
            <a:r>
              <a:rPr lang="da-DK" b="1" dirty="0"/>
              <a:t> </a:t>
            </a:r>
            <a:r>
              <a:rPr lang="da-DK" b="1" dirty="0" err="1"/>
              <a:t>sól</a:t>
            </a:r>
            <a:r>
              <a:rPr lang="da-DK" b="1" dirty="0"/>
              <a:t>,</a:t>
            </a:r>
          </a:p>
          <a:p>
            <a:r>
              <a:rPr lang="da-DK" b="1" dirty="0"/>
              <a:t>lag </a:t>
            </a:r>
            <a:r>
              <a:rPr lang="da-DK" b="1" dirty="0" err="1"/>
              <a:t>sungu</a:t>
            </a:r>
            <a:r>
              <a:rPr lang="da-DK" b="1" dirty="0"/>
              <a:t> </a:t>
            </a:r>
            <a:r>
              <a:rPr lang="da-DK" b="1" dirty="0" err="1"/>
              <a:t>einglar</a:t>
            </a:r>
            <a:r>
              <a:rPr lang="da-DK" b="1" dirty="0"/>
              <a:t> </a:t>
            </a:r>
            <a:r>
              <a:rPr lang="da-DK" b="1" dirty="0" err="1"/>
              <a:t>tá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2. Og </a:t>
            </a:r>
            <a:r>
              <a:rPr lang="da-DK" b="1" dirty="0" err="1"/>
              <a:t>lítla</a:t>
            </a:r>
            <a:r>
              <a:rPr lang="da-DK" b="1" dirty="0"/>
              <a:t> barn í Betlehem,</a:t>
            </a:r>
          </a:p>
          <a:p>
            <a:r>
              <a:rPr lang="da-DK" b="1" dirty="0" err="1"/>
              <a:t>tað</a:t>
            </a:r>
            <a:r>
              <a:rPr lang="da-DK" b="1" dirty="0"/>
              <a:t> var </a:t>
            </a:r>
            <a:r>
              <a:rPr lang="da-DK" b="1" dirty="0" err="1"/>
              <a:t>ein</a:t>
            </a:r>
            <a:r>
              <a:rPr lang="da-DK" b="1" dirty="0"/>
              <a:t> </a:t>
            </a:r>
            <a:r>
              <a:rPr lang="da-DK" b="1" dirty="0" err="1"/>
              <a:t>kongur</a:t>
            </a:r>
            <a:r>
              <a:rPr lang="da-DK" b="1" dirty="0"/>
              <a:t> bold',</a:t>
            </a:r>
          </a:p>
          <a:p>
            <a:r>
              <a:rPr lang="da-DK" b="1" dirty="0"/>
              <a:t>sum kom av </a:t>
            </a:r>
            <a:r>
              <a:rPr lang="da-DK" b="1" dirty="0" err="1"/>
              <a:t>høgu</a:t>
            </a:r>
            <a:r>
              <a:rPr lang="da-DK" b="1" dirty="0"/>
              <a:t> </a:t>
            </a:r>
            <a:r>
              <a:rPr lang="da-DK" b="1" dirty="0" err="1"/>
              <a:t>himnaborg</a:t>
            </a:r>
            <a:endParaRPr lang="da-DK" b="1" dirty="0"/>
          </a:p>
          <a:p>
            <a:r>
              <a:rPr lang="da-DK" b="1" dirty="0"/>
              <a:t>á </a:t>
            </a:r>
            <a:r>
              <a:rPr lang="da-DK" b="1" dirty="0" err="1"/>
              <a:t>hesa</a:t>
            </a:r>
            <a:r>
              <a:rPr lang="da-DK" b="1" dirty="0"/>
              <a:t> </a:t>
            </a:r>
            <a:r>
              <a:rPr lang="da-DK" b="1" dirty="0" err="1"/>
              <a:t>neyðar</a:t>
            </a:r>
            <a:r>
              <a:rPr lang="da-DK" b="1" dirty="0"/>
              <a:t> fold.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3. </a:t>
            </a:r>
            <a:r>
              <a:rPr lang="da-DK" b="1" dirty="0" err="1"/>
              <a:t>Nú</a:t>
            </a:r>
            <a:r>
              <a:rPr lang="da-DK" b="1" dirty="0"/>
              <a:t> </a:t>
            </a:r>
            <a:r>
              <a:rPr lang="da-DK" b="1" dirty="0" err="1"/>
              <a:t>hann</a:t>
            </a:r>
            <a:r>
              <a:rPr lang="da-DK" b="1" dirty="0"/>
              <a:t> í </a:t>
            </a:r>
            <a:r>
              <a:rPr lang="da-DK" b="1" dirty="0" err="1"/>
              <a:t>himmiríki</a:t>
            </a:r>
            <a:r>
              <a:rPr lang="da-DK" b="1" dirty="0"/>
              <a:t> </a:t>
            </a:r>
            <a:r>
              <a:rPr lang="da-DK" b="1" dirty="0" err="1"/>
              <a:t>býr</a:t>
            </a:r>
            <a:r>
              <a:rPr lang="da-DK" b="1" dirty="0"/>
              <a:t>,</a:t>
            </a:r>
          </a:p>
          <a:p>
            <a:r>
              <a:rPr lang="da-DK" b="1" dirty="0" err="1"/>
              <a:t>tí</a:t>
            </a:r>
            <a:r>
              <a:rPr lang="da-DK" b="1" dirty="0"/>
              <a:t> </a:t>
            </a:r>
            <a:r>
              <a:rPr lang="da-DK" b="1" dirty="0" err="1"/>
              <a:t>hann</a:t>
            </a:r>
            <a:r>
              <a:rPr lang="da-DK" b="1" dirty="0"/>
              <a:t> </a:t>
            </a:r>
            <a:r>
              <a:rPr lang="da-DK" b="1" dirty="0" err="1"/>
              <a:t>Guðs</a:t>
            </a:r>
            <a:r>
              <a:rPr lang="da-DK" b="1" dirty="0"/>
              <a:t> </a:t>
            </a:r>
            <a:r>
              <a:rPr lang="da-DK" b="1" dirty="0" err="1"/>
              <a:t>sonur</a:t>
            </a:r>
            <a:r>
              <a:rPr lang="da-DK" b="1" dirty="0"/>
              <a:t> er;</a:t>
            </a:r>
          </a:p>
          <a:p>
            <a:r>
              <a:rPr lang="da-DK" b="1" dirty="0"/>
              <a:t>men </a:t>
            </a:r>
            <a:r>
              <a:rPr lang="da-DK" b="1" dirty="0" err="1"/>
              <a:t>altíð</a:t>
            </a:r>
            <a:r>
              <a:rPr lang="da-DK" b="1" dirty="0"/>
              <a:t> </a:t>
            </a:r>
            <a:r>
              <a:rPr lang="da-DK" b="1" dirty="0" err="1"/>
              <a:t>hoyrir</a:t>
            </a:r>
            <a:r>
              <a:rPr lang="da-DK" b="1" dirty="0"/>
              <a:t> </a:t>
            </a:r>
            <a:r>
              <a:rPr lang="da-DK" b="1" dirty="0" err="1"/>
              <a:t>hann</a:t>
            </a:r>
            <a:r>
              <a:rPr lang="da-DK" b="1" dirty="0"/>
              <a:t> </a:t>
            </a:r>
            <a:r>
              <a:rPr lang="da-DK" b="1" dirty="0" err="1"/>
              <a:t>hvønn</a:t>
            </a:r>
            <a:r>
              <a:rPr lang="da-DK" b="1" dirty="0"/>
              <a:t> </a:t>
            </a:r>
            <a:r>
              <a:rPr lang="da-DK" b="1" dirty="0" err="1"/>
              <a:t>tann</a:t>
            </a:r>
            <a:r>
              <a:rPr lang="da-DK" b="1" dirty="0"/>
              <a:t>,</a:t>
            </a:r>
          </a:p>
          <a:p>
            <a:r>
              <a:rPr lang="da-DK" b="1" dirty="0"/>
              <a:t>í bøn til </a:t>
            </a:r>
            <a:r>
              <a:rPr lang="da-DK" b="1" dirty="0" err="1"/>
              <a:t>hansar</a:t>
            </a:r>
            <a:r>
              <a:rPr lang="da-DK" b="1" dirty="0"/>
              <a:t> fer.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4. Eg </a:t>
            </a:r>
            <a:r>
              <a:rPr lang="da-DK" b="1" dirty="0" err="1"/>
              <a:t>gleðist</a:t>
            </a:r>
            <a:r>
              <a:rPr lang="da-DK" b="1" dirty="0"/>
              <a:t> so </a:t>
            </a:r>
            <a:r>
              <a:rPr lang="da-DK" b="1" dirty="0" err="1"/>
              <a:t>hvørt</a:t>
            </a:r>
            <a:r>
              <a:rPr lang="da-DK" b="1" dirty="0"/>
              <a:t> </a:t>
            </a:r>
            <a:r>
              <a:rPr lang="da-DK" b="1" dirty="0" err="1"/>
              <a:t>jólakvøld</a:t>
            </a:r>
            <a:r>
              <a:rPr lang="da-DK" b="1" dirty="0"/>
              <a:t>,</a:t>
            </a:r>
          </a:p>
          <a:p>
            <a:r>
              <a:rPr lang="da-DK" b="1" dirty="0" err="1"/>
              <a:t>vit</a:t>
            </a:r>
            <a:r>
              <a:rPr lang="da-DK" b="1" dirty="0"/>
              <a:t> </a:t>
            </a:r>
            <a:r>
              <a:rPr lang="da-DK" b="1" dirty="0" err="1"/>
              <a:t>syngja</a:t>
            </a:r>
            <a:r>
              <a:rPr lang="da-DK" b="1" dirty="0"/>
              <a:t> </a:t>
            </a:r>
            <a:r>
              <a:rPr lang="da-DK" b="1" dirty="0" err="1"/>
              <a:t>honum</a:t>
            </a:r>
            <a:r>
              <a:rPr lang="da-DK" b="1" dirty="0"/>
              <a:t> </a:t>
            </a:r>
            <a:r>
              <a:rPr lang="da-DK" b="1" dirty="0" err="1"/>
              <a:t>prís</a:t>
            </a:r>
            <a:r>
              <a:rPr lang="da-DK" b="1" dirty="0"/>
              <a:t>,</a:t>
            </a:r>
          </a:p>
          <a:p>
            <a:r>
              <a:rPr lang="da-DK" b="1" dirty="0" err="1"/>
              <a:t>tá</a:t>
            </a:r>
            <a:r>
              <a:rPr lang="da-DK" b="1" dirty="0"/>
              <a:t> </a:t>
            </a:r>
            <a:r>
              <a:rPr lang="da-DK" b="1" dirty="0" err="1"/>
              <a:t>øllum</a:t>
            </a:r>
            <a:r>
              <a:rPr lang="da-DK" b="1" dirty="0"/>
              <a:t> </a:t>
            </a:r>
            <a:r>
              <a:rPr lang="da-DK" b="1" dirty="0" err="1"/>
              <a:t>smáum</a:t>
            </a:r>
            <a:r>
              <a:rPr lang="da-DK" b="1" dirty="0"/>
              <a:t> </a:t>
            </a:r>
            <a:r>
              <a:rPr lang="da-DK" b="1" dirty="0" err="1"/>
              <a:t>opnar</a:t>
            </a:r>
            <a:r>
              <a:rPr lang="da-DK" b="1" dirty="0"/>
              <a:t> </a:t>
            </a:r>
            <a:r>
              <a:rPr lang="da-DK" b="1" dirty="0" err="1"/>
              <a:t>hann</a:t>
            </a:r>
            <a:endParaRPr lang="da-DK" b="1" dirty="0"/>
          </a:p>
          <a:p>
            <a:r>
              <a:rPr lang="da-DK" b="1" dirty="0" err="1"/>
              <a:t>sítt</a:t>
            </a:r>
            <a:r>
              <a:rPr lang="da-DK" b="1" dirty="0"/>
              <a:t> </a:t>
            </a:r>
            <a:r>
              <a:rPr lang="da-DK" b="1" dirty="0" err="1"/>
              <a:t>sæla</a:t>
            </a:r>
            <a:r>
              <a:rPr lang="da-DK" b="1" dirty="0"/>
              <a:t> </a:t>
            </a:r>
            <a:r>
              <a:rPr lang="da-DK" b="1" dirty="0" err="1"/>
              <a:t>paradís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5. Og </a:t>
            </a:r>
            <a:r>
              <a:rPr lang="da-DK" b="1" dirty="0" err="1"/>
              <a:t>móðir</a:t>
            </a:r>
            <a:r>
              <a:rPr lang="da-DK" b="1" dirty="0"/>
              <a:t> </a:t>
            </a:r>
            <a:r>
              <a:rPr lang="da-DK" b="1" dirty="0" err="1"/>
              <a:t>tendrar</a:t>
            </a:r>
            <a:r>
              <a:rPr lang="da-DK" b="1" dirty="0"/>
              <a:t> </a:t>
            </a:r>
            <a:r>
              <a:rPr lang="da-DK" b="1" dirty="0" err="1"/>
              <a:t>tá</a:t>
            </a:r>
            <a:r>
              <a:rPr lang="da-DK" b="1" dirty="0"/>
              <a:t> </a:t>
            </a:r>
            <a:r>
              <a:rPr lang="da-DK" b="1" dirty="0" err="1"/>
              <a:t>øll</a:t>
            </a:r>
            <a:r>
              <a:rPr lang="da-DK" b="1" dirty="0"/>
              <a:t> </a:t>
            </a:r>
            <a:r>
              <a:rPr lang="da-DK" b="1" dirty="0" err="1"/>
              <a:t>ljós</a:t>
            </a:r>
            <a:r>
              <a:rPr lang="da-DK" b="1" dirty="0"/>
              <a:t>,</a:t>
            </a:r>
          </a:p>
          <a:p>
            <a:r>
              <a:rPr lang="da-DK" b="1" dirty="0" err="1"/>
              <a:t>tey</a:t>
            </a:r>
            <a:r>
              <a:rPr lang="da-DK" b="1" dirty="0"/>
              <a:t> </a:t>
            </a:r>
            <a:r>
              <a:rPr lang="da-DK" b="1" dirty="0" err="1"/>
              <a:t>skína</a:t>
            </a:r>
            <a:r>
              <a:rPr lang="da-DK" b="1" dirty="0"/>
              <a:t> í </a:t>
            </a:r>
            <a:r>
              <a:rPr lang="da-DK" b="1" dirty="0" err="1"/>
              <a:t>hvønn</a:t>
            </a:r>
            <a:r>
              <a:rPr lang="da-DK" b="1" dirty="0"/>
              <a:t> </a:t>
            </a:r>
            <a:r>
              <a:rPr lang="da-DK" b="1" dirty="0" err="1"/>
              <a:t>krók</a:t>
            </a:r>
            <a:r>
              <a:rPr lang="da-DK" b="1" dirty="0"/>
              <a:t>,</a:t>
            </a:r>
          </a:p>
          <a:p>
            <a:r>
              <a:rPr lang="da-DK" b="1" dirty="0" err="1"/>
              <a:t>tí</a:t>
            </a:r>
            <a:r>
              <a:rPr lang="da-DK" b="1" dirty="0"/>
              <a:t> </a:t>
            </a:r>
            <a:r>
              <a:rPr lang="da-DK" b="1" dirty="0" err="1"/>
              <a:t>út</a:t>
            </a:r>
            <a:r>
              <a:rPr lang="da-DK" b="1" dirty="0"/>
              <a:t> </a:t>
            </a:r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heimin</a:t>
            </a:r>
            <a:r>
              <a:rPr lang="da-DK" b="1" dirty="0"/>
              <a:t>, </a:t>
            </a:r>
            <a:r>
              <a:rPr lang="da-DK" b="1" dirty="0" err="1"/>
              <a:t>sigur</a:t>
            </a:r>
            <a:r>
              <a:rPr lang="da-DK" b="1" dirty="0"/>
              <a:t> </a:t>
            </a:r>
            <a:r>
              <a:rPr lang="da-DK" b="1" dirty="0" err="1"/>
              <a:t>hon</a:t>
            </a:r>
            <a:r>
              <a:rPr lang="da-DK" b="1" dirty="0"/>
              <a:t>,</a:t>
            </a:r>
          </a:p>
          <a:p>
            <a:r>
              <a:rPr lang="da-DK" b="1" dirty="0"/>
              <a:t>at </a:t>
            </a:r>
            <a:r>
              <a:rPr lang="da-DK" b="1" dirty="0" err="1"/>
              <a:t>lýsa</a:t>
            </a:r>
            <a:r>
              <a:rPr lang="da-DK" b="1" dirty="0"/>
              <a:t> </a:t>
            </a:r>
            <a:r>
              <a:rPr lang="da-DK" b="1" dirty="0" err="1"/>
              <a:t>stjørnan</a:t>
            </a:r>
            <a:r>
              <a:rPr lang="da-DK" b="1" dirty="0"/>
              <a:t> </a:t>
            </a:r>
            <a:r>
              <a:rPr lang="da-DK" b="1" dirty="0" err="1"/>
              <a:t>tók</a:t>
            </a:r>
            <a:r>
              <a:rPr lang="da-DK" b="1" dirty="0" smtClean="0"/>
              <a:t>.</a:t>
            </a:r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da-DK" b="1" dirty="0"/>
          </a:p>
          <a:p>
            <a:r>
              <a:rPr lang="da-DK" b="1" dirty="0"/>
              <a:t> </a:t>
            </a:r>
          </a:p>
          <a:p>
            <a:r>
              <a:rPr lang="da-DK" b="1" dirty="0"/>
              <a:t>6. </a:t>
            </a:r>
            <a:r>
              <a:rPr lang="da-DK" b="1" dirty="0" err="1"/>
              <a:t>Hon</a:t>
            </a:r>
            <a:r>
              <a:rPr lang="da-DK" b="1" dirty="0"/>
              <a:t> </a:t>
            </a:r>
            <a:r>
              <a:rPr lang="da-DK" b="1" dirty="0" err="1"/>
              <a:t>sigur</a:t>
            </a:r>
            <a:r>
              <a:rPr lang="da-DK" b="1" dirty="0"/>
              <a:t>, </a:t>
            </a:r>
            <a:r>
              <a:rPr lang="da-DK" b="1" dirty="0" err="1"/>
              <a:t>stjørnan</a:t>
            </a:r>
            <a:r>
              <a:rPr lang="da-DK" b="1" dirty="0"/>
              <a:t> </a:t>
            </a:r>
            <a:r>
              <a:rPr lang="da-DK" b="1" dirty="0" err="1"/>
              <a:t>lýsir</a:t>
            </a:r>
            <a:r>
              <a:rPr lang="da-DK" b="1" dirty="0"/>
              <a:t> </a:t>
            </a:r>
            <a:r>
              <a:rPr lang="da-DK" b="1" dirty="0" err="1"/>
              <a:t>enn</a:t>
            </a:r>
            <a:endParaRPr lang="da-DK" b="1" dirty="0"/>
          </a:p>
          <a:p>
            <a:r>
              <a:rPr lang="da-DK" b="1" dirty="0"/>
              <a:t>og </a:t>
            </a:r>
            <a:r>
              <a:rPr lang="da-DK" b="1" dirty="0" err="1"/>
              <a:t>aldri</a:t>
            </a:r>
            <a:r>
              <a:rPr lang="da-DK" b="1" dirty="0"/>
              <a:t> </a:t>
            </a:r>
            <a:r>
              <a:rPr lang="da-DK" b="1" dirty="0" err="1"/>
              <a:t>slokna</a:t>
            </a:r>
            <a:r>
              <a:rPr lang="da-DK" b="1" dirty="0"/>
              <a:t> </a:t>
            </a:r>
            <a:r>
              <a:rPr lang="da-DK" b="1" dirty="0" err="1"/>
              <a:t>kann</a:t>
            </a:r>
            <a:r>
              <a:rPr lang="da-DK" b="1" dirty="0"/>
              <a:t>,</a:t>
            </a:r>
          </a:p>
          <a:p>
            <a:r>
              <a:rPr lang="da-DK" b="1" dirty="0"/>
              <a:t>og </a:t>
            </a:r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hon</a:t>
            </a:r>
            <a:r>
              <a:rPr lang="da-DK" b="1" dirty="0"/>
              <a:t> </a:t>
            </a:r>
            <a:r>
              <a:rPr lang="da-DK" b="1" dirty="0" err="1"/>
              <a:t>lýsti</a:t>
            </a:r>
            <a:r>
              <a:rPr lang="da-DK" b="1" dirty="0"/>
              <a:t> mær á veg,</a:t>
            </a:r>
          </a:p>
          <a:p>
            <a:r>
              <a:rPr lang="da-DK" b="1" dirty="0" err="1"/>
              <a:t>tá</a:t>
            </a:r>
            <a:r>
              <a:rPr lang="da-DK" b="1" dirty="0"/>
              <a:t> </a:t>
            </a:r>
            <a:r>
              <a:rPr lang="da-DK" b="1" dirty="0" err="1"/>
              <a:t>heim</a:t>
            </a:r>
            <a:r>
              <a:rPr lang="da-DK" b="1" dirty="0"/>
              <a:t> til </a:t>
            </a:r>
            <a:r>
              <a:rPr lang="da-DK" b="1" dirty="0" err="1"/>
              <a:t>Guðs</a:t>
            </a:r>
            <a:r>
              <a:rPr lang="da-DK" b="1" dirty="0"/>
              <a:t> eg </a:t>
            </a:r>
            <a:r>
              <a:rPr lang="da-DK" b="1" dirty="0" err="1"/>
              <a:t>fann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7. </a:t>
            </a:r>
            <a:r>
              <a:rPr lang="da-DK" b="1" dirty="0" err="1"/>
              <a:t>Hon</a:t>
            </a:r>
            <a:r>
              <a:rPr lang="da-DK" b="1" dirty="0"/>
              <a:t> </a:t>
            </a:r>
            <a:r>
              <a:rPr lang="da-DK" b="1" dirty="0" err="1"/>
              <a:t>sigur</a:t>
            </a:r>
            <a:r>
              <a:rPr lang="da-DK" b="1" dirty="0"/>
              <a:t>, at </a:t>
            </a:r>
            <a:r>
              <a:rPr lang="da-DK" b="1" dirty="0" err="1"/>
              <a:t>hitt</a:t>
            </a:r>
            <a:r>
              <a:rPr lang="da-DK" b="1" dirty="0"/>
              <a:t> </a:t>
            </a:r>
            <a:r>
              <a:rPr lang="da-DK" b="1" dirty="0" err="1"/>
              <a:t>einglaljóð</a:t>
            </a:r>
            <a:endParaRPr lang="da-DK" b="1" dirty="0"/>
          </a:p>
          <a:p>
            <a:r>
              <a:rPr lang="da-DK" b="1" dirty="0" err="1"/>
              <a:t>tað</a:t>
            </a:r>
            <a:r>
              <a:rPr lang="da-DK" b="1" dirty="0"/>
              <a:t> </a:t>
            </a:r>
            <a:r>
              <a:rPr lang="da-DK" b="1" dirty="0" err="1"/>
              <a:t>ljóðar</a:t>
            </a:r>
            <a:r>
              <a:rPr lang="da-DK" b="1" dirty="0"/>
              <a:t> </a:t>
            </a:r>
            <a:r>
              <a:rPr lang="da-DK" b="1" dirty="0" err="1"/>
              <a:t>enn</a:t>
            </a:r>
            <a:r>
              <a:rPr lang="da-DK" b="1" dirty="0"/>
              <a:t> í dag</a:t>
            </a:r>
          </a:p>
          <a:p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frið</a:t>
            </a:r>
            <a:r>
              <a:rPr lang="da-DK" b="1" dirty="0"/>
              <a:t> og </a:t>
            </a:r>
            <a:r>
              <a:rPr lang="da-DK" b="1" dirty="0" err="1"/>
              <a:t>gleði</a:t>
            </a:r>
            <a:r>
              <a:rPr lang="da-DK" b="1" dirty="0"/>
              <a:t> her á </a:t>
            </a:r>
            <a:r>
              <a:rPr lang="da-DK" b="1" dirty="0" err="1"/>
              <a:t>jørð</a:t>
            </a:r>
            <a:endParaRPr lang="da-DK" b="1" dirty="0"/>
          </a:p>
          <a:p>
            <a:r>
              <a:rPr lang="da-DK" b="1" dirty="0"/>
              <a:t>og </a:t>
            </a:r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Guðs</a:t>
            </a:r>
            <a:r>
              <a:rPr lang="da-DK" b="1" dirty="0"/>
              <a:t> </a:t>
            </a:r>
            <a:r>
              <a:rPr lang="da-DK" b="1" dirty="0" err="1"/>
              <a:t>hjartalag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8. O, </a:t>
            </a:r>
            <a:r>
              <a:rPr lang="da-DK" b="1" dirty="0" err="1"/>
              <a:t>gævi</a:t>
            </a:r>
            <a:r>
              <a:rPr lang="da-DK" b="1" dirty="0"/>
              <a:t> eg </a:t>
            </a:r>
            <a:r>
              <a:rPr lang="da-DK" b="1" dirty="0" err="1"/>
              <a:t>kundi</a:t>
            </a:r>
            <a:r>
              <a:rPr lang="da-DK" b="1" dirty="0"/>
              <a:t> </a:t>
            </a:r>
            <a:r>
              <a:rPr lang="da-DK" b="1" dirty="0" err="1"/>
              <a:t>sungið</a:t>
            </a:r>
            <a:r>
              <a:rPr lang="da-DK" b="1" dirty="0"/>
              <a:t> so,</a:t>
            </a:r>
          </a:p>
          <a:p>
            <a:r>
              <a:rPr lang="da-DK" b="1" dirty="0" err="1"/>
              <a:t>tá</a:t>
            </a:r>
            <a:r>
              <a:rPr lang="da-DK" b="1" dirty="0"/>
              <a:t> </a:t>
            </a:r>
            <a:r>
              <a:rPr lang="da-DK" b="1" dirty="0" err="1"/>
              <a:t>gleddist</a:t>
            </a:r>
            <a:r>
              <a:rPr lang="da-DK" b="1" dirty="0"/>
              <a:t> Jesu lund;</a:t>
            </a:r>
          </a:p>
          <a:p>
            <a:r>
              <a:rPr lang="da-DK" b="1" dirty="0" err="1"/>
              <a:t>tí</a:t>
            </a:r>
            <a:r>
              <a:rPr lang="da-DK" b="1" dirty="0"/>
              <a:t> eg </a:t>
            </a:r>
            <a:r>
              <a:rPr lang="da-DK" b="1" dirty="0" err="1"/>
              <a:t>við</a:t>
            </a:r>
            <a:r>
              <a:rPr lang="da-DK" b="1" dirty="0"/>
              <a:t> </a:t>
            </a:r>
            <a:r>
              <a:rPr lang="da-DK" b="1" dirty="0" err="1"/>
              <a:t>varð</a:t>
            </a:r>
            <a:r>
              <a:rPr lang="da-DK" b="1" dirty="0"/>
              <a:t> </a:t>
            </a:r>
            <a:r>
              <a:rPr lang="da-DK" b="1" dirty="0" err="1"/>
              <a:t>Guðs</a:t>
            </a:r>
            <a:r>
              <a:rPr lang="da-DK" b="1" dirty="0"/>
              <a:t> </a:t>
            </a:r>
            <a:r>
              <a:rPr lang="da-DK" b="1" dirty="0" err="1"/>
              <a:t>kæra</a:t>
            </a:r>
            <a:r>
              <a:rPr lang="da-DK" b="1" dirty="0"/>
              <a:t> barn</a:t>
            </a:r>
          </a:p>
          <a:p>
            <a:r>
              <a:rPr lang="da-DK" b="1" dirty="0"/>
              <a:t>á </a:t>
            </a:r>
            <a:r>
              <a:rPr lang="da-DK" b="1" dirty="0" err="1"/>
              <a:t>halgu</a:t>
            </a:r>
            <a:r>
              <a:rPr lang="da-DK" b="1" dirty="0"/>
              <a:t> </a:t>
            </a:r>
            <a:r>
              <a:rPr lang="da-DK" b="1" dirty="0" err="1"/>
              <a:t>skírnarstund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9. Eg </a:t>
            </a:r>
            <a:r>
              <a:rPr lang="da-DK" b="1" dirty="0" err="1"/>
              <a:t>gleði</a:t>
            </a:r>
            <a:r>
              <a:rPr lang="da-DK" b="1" dirty="0"/>
              <a:t> </a:t>
            </a:r>
            <a:r>
              <a:rPr lang="da-DK" b="1" dirty="0" err="1"/>
              <a:t>meg</a:t>
            </a:r>
            <a:r>
              <a:rPr lang="da-DK" b="1" dirty="0"/>
              <a:t> </a:t>
            </a:r>
            <a:r>
              <a:rPr lang="da-DK" b="1" dirty="0" err="1"/>
              <a:t>hvørt</a:t>
            </a:r>
            <a:r>
              <a:rPr lang="da-DK" b="1" dirty="0"/>
              <a:t> </a:t>
            </a:r>
            <a:r>
              <a:rPr lang="da-DK" b="1" dirty="0" err="1"/>
              <a:t>jólakvøld</a:t>
            </a:r>
            <a:endParaRPr lang="da-DK" b="1" dirty="0"/>
          </a:p>
          <a:p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Harran</a:t>
            </a:r>
            <a:r>
              <a:rPr lang="da-DK" b="1" dirty="0"/>
              <a:t> Jesus </a:t>
            </a:r>
            <a:r>
              <a:rPr lang="da-DK" b="1" dirty="0" err="1"/>
              <a:t>Krist</a:t>
            </a:r>
            <a:r>
              <a:rPr lang="da-DK" b="1" dirty="0"/>
              <a:t>.</a:t>
            </a:r>
          </a:p>
          <a:p>
            <a:r>
              <a:rPr lang="da-DK" b="1" dirty="0"/>
              <a:t>At </a:t>
            </a:r>
            <a:r>
              <a:rPr lang="da-DK" b="1" dirty="0" err="1"/>
              <a:t>hann</a:t>
            </a:r>
            <a:r>
              <a:rPr lang="da-DK" b="1" dirty="0"/>
              <a:t> av </a:t>
            </a:r>
            <a:r>
              <a:rPr lang="da-DK" b="1" dirty="0" err="1"/>
              <a:t>sonnum</a:t>
            </a:r>
            <a:r>
              <a:rPr lang="da-DK" b="1" dirty="0"/>
              <a:t> </a:t>
            </a:r>
            <a:r>
              <a:rPr lang="da-DK" b="1" dirty="0" err="1"/>
              <a:t>elskar</a:t>
            </a:r>
            <a:r>
              <a:rPr lang="da-DK" b="1" dirty="0"/>
              <a:t> </a:t>
            </a:r>
            <a:r>
              <a:rPr lang="da-DK" b="1" dirty="0" err="1"/>
              <a:t>meg</a:t>
            </a:r>
            <a:r>
              <a:rPr lang="da-DK" b="1" dirty="0"/>
              <a:t>,</a:t>
            </a:r>
          </a:p>
          <a:p>
            <a:r>
              <a:rPr lang="da-DK" b="1" dirty="0" err="1"/>
              <a:t>tað</a:t>
            </a:r>
            <a:r>
              <a:rPr lang="da-DK" b="1" dirty="0"/>
              <a:t> </a:t>
            </a:r>
            <a:r>
              <a:rPr lang="da-DK" b="1" dirty="0" err="1"/>
              <a:t>veit</a:t>
            </a:r>
            <a:r>
              <a:rPr lang="da-DK" b="1" dirty="0"/>
              <a:t> eg fult og vist.</a:t>
            </a:r>
          </a:p>
          <a:p>
            <a:r>
              <a:rPr lang="da-DK" b="1" dirty="0"/>
              <a:t> </a:t>
            </a:r>
          </a:p>
          <a:p>
            <a:r>
              <a:rPr lang="da-DK" b="1" i="1" dirty="0"/>
              <a:t>Marie </a:t>
            </a:r>
            <a:r>
              <a:rPr lang="da-DK" b="1" i="1" dirty="0" err="1"/>
              <a:t>Wexelsen</a:t>
            </a:r>
            <a:r>
              <a:rPr lang="da-DK" b="1" i="1" dirty="0"/>
              <a:t> 1860.</a:t>
            </a:r>
            <a:endParaRPr lang="da-DK" b="1" dirty="0"/>
          </a:p>
          <a:p>
            <a:r>
              <a:rPr lang="da-DK" b="1" i="1" dirty="0"/>
              <a:t>J. Dahl 1931.</a:t>
            </a:r>
            <a:endParaRPr lang="da-DK" b="1" dirty="0"/>
          </a:p>
          <a:p>
            <a:r>
              <a:rPr lang="da-DK" b="1" i="1" dirty="0"/>
              <a:t>Lag: </a:t>
            </a:r>
            <a:r>
              <a:rPr lang="da-DK" b="1" i="1" dirty="0" err="1"/>
              <a:t>Sl</a:t>
            </a:r>
            <a:r>
              <a:rPr lang="da-DK" b="1" i="1" dirty="0"/>
              <a:t>. 35 a og b.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9DB3D7D-C645-42B2-9D54-EE99623967E0}"/>
</file>

<file path=customXml/itemProps2.xml><?xml version="1.0" encoding="utf-8"?>
<ds:datastoreItem xmlns:ds="http://schemas.openxmlformats.org/officeDocument/2006/customXml" ds:itemID="{F3E16F7B-F128-4DFD-8B17-9A6ED5973CA9}"/>
</file>

<file path=customXml/itemProps3.xml><?xml version="1.0" encoding="utf-8"?>
<ds:datastoreItem xmlns:ds="http://schemas.openxmlformats.org/officeDocument/2006/customXml" ds:itemID="{B97A66C9-3F7A-4455-9046-C2FDAF1ED561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</Words>
  <Application>Microsoft Office PowerPoint</Application>
  <PresentationFormat>Skærmshow (4:3)</PresentationFormat>
  <Paragraphs>77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Company>Vágs Skúli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1</cp:revision>
  <dcterms:created xsi:type="dcterms:W3CDTF">2013-01-16T12:54:53Z</dcterms:created>
  <dcterms:modified xsi:type="dcterms:W3CDTF">2013-01-16T12:56:25Z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552600</vt:r8>
  </property>
</Properties>
</file>