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BA9A-8B2E-4457-AFE4-05F19F917A59}" type="datetimeFigureOut">
              <a:rPr lang="da-DK" smtClean="0"/>
              <a:t>22-02-2022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9DD17-6F47-4A7E-96D7-412A155006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3244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BA9A-8B2E-4457-AFE4-05F19F917A59}" type="datetimeFigureOut">
              <a:rPr lang="da-DK" smtClean="0"/>
              <a:t>22-02-2022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9DD17-6F47-4A7E-96D7-412A155006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7946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BA9A-8B2E-4457-AFE4-05F19F917A59}" type="datetimeFigureOut">
              <a:rPr lang="da-DK" smtClean="0"/>
              <a:t>22-02-2022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9DD17-6F47-4A7E-96D7-412A155006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7735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BA9A-8B2E-4457-AFE4-05F19F917A59}" type="datetimeFigureOut">
              <a:rPr lang="da-DK" smtClean="0"/>
              <a:t>22-02-2022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9DD17-6F47-4A7E-96D7-412A155006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4693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BA9A-8B2E-4457-AFE4-05F19F917A59}" type="datetimeFigureOut">
              <a:rPr lang="da-DK" smtClean="0"/>
              <a:t>22-02-2022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9DD17-6F47-4A7E-96D7-412A155006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357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BA9A-8B2E-4457-AFE4-05F19F917A59}" type="datetimeFigureOut">
              <a:rPr lang="da-DK" smtClean="0"/>
              <a:t>22-02-2022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9DD17-6F47-4A7E-96D7-412A155006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3433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BA9A-8B2E-4457-AFE4-05F19F917A59}" type="datetimeFigureOut">
              <a:rPr lang="da-DK" smtClean="0"/>
              <a:t>22-02-2022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9DD17-6F47-4A7E-96D7-412A155006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3470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BA9A-8B2E-4457-AFE4-05F19F917A59}" type="datetimeFigureOut">
              <a:rPr lang="da-DK" smtClean="0"/>
              <a:t>22-02-2022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9DD17-6F47-4A7E-96D7-412A155006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6242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BA9A-8B2E-4457-AFE4-05F19F917A59}" type="datetimeFigureOut">
              <a:rPr lang="da-DK" smtClean="0"/>
              <a:t>22-02-2022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9DD17-6F47-4A7E-96D7-412A155006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2473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BA9A-8B2E-4457-AFE4-05F19F917A59}" type="datetimeFigureOut">
              <a:rPr lang="da-DK" smtClean="0"/>
              <a:t>22-02-2022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9DD17-6F47-4A7E-96D7-412A155006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1568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BA9A-8B2E-4457-AFE4-05F19F917A59}" type="datetimeFigureOut">
              <a:rPr lang="da-DK" smtClean="0"/>
              <a:t>22-02-2022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9DD17-6F47-4A7E-96D7-412A155006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083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DBA9A-8B2E-4457-AFE4-05F19F917A59}" type="datetimeFigureOut">
              <a:rPr lang="da-DK" smtClean="0"/>
              <a:t>22-02-2022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9DD17-6F47-4A7E-96D7-412A155006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745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 smtClean="0"/>
          </a:p>
          <a:p>
            <a:endParaRPr lang="da-DK" dirty="0"/>
          </a:p>
        </p:txBody>
      </p:sp>
      <p:sp>
        <p:nvSpPr>
          <p:cNvPr id="6" name="Rektangel 5"/>
          <p:cNvSpPr/>
          <p:nvPr/>
        </p:nvSpPr>
        <p:spPr>
          <a:xfrm>
            <a:off x="720436" y="538218"/>
            <a:ext cx="789709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da-DK" sz="4000" dirty="0" err="1" smtClean="0"/>
              <a:t>Mong</a:t>
            </a:r>
            <a:r>
              <a:rPr lang="da-DK" sz="4000" dirty="0" smtClean="0"/>
              <a:t> </a:t>
            </a:r>
            <a:r>
              <a:rPr lang="da-DK" sz="4000" dirty="0" err="1" smtClean="0"/>
              <a:t>tey</a:t>
            </a:r>
            <a:r>
              <a:rPr lang="da-DK" sz="4000" dirty="0" smtClean="0"/>
              <a:t> </a:t>
            </a:r>
            <a:r>
              <a:rPr lang="da-DK" sz="4000" dirty="0" err="1" smtClean="0"/>
              <a:t>klaga</a:t>
            </a:r>
            <a:r>
              <a:rPr lang="da-DK" sz="4000" dirty="0" smtClean="0"/>
              <a:t> </a:t>
            </a:r>
            <a:r>
              <a:rPr lang="da-DK" sz="4000" dirty="0" err="1" smtClean="0"/>
              <a:t>um</a:t>
            </a:r>
            <a:r>
              <a:rPr lang="da-DK" sz="4000" dirty="0" smtClean="0"/>
              <a:t> </a:t>
            </a:r>
            <a:r>
              <a:rPr lang="da-DK" sz="4000" dirty="0" err="1" smtClean="0"/>
              <a:t>veður</a:t>
            </a:r>
            <a:r>
              <a:rPr lang="da-DK" sz="4000" dirty="0" smtClean="0"/>
              <a:t> og vind,</a:t>
            </a:r>
            <a:br>
              <a:rPr lang="da-DK" sz="4000" dirty="0" smtClean="0"/>
            </a:br>
            <a:r>
              <a:rPr lang="da-DK" sz="4000" dirty="0" err="1" smtClean="0"/>
              <a:t>onnur</a:t>
            </a:r>
            <a:r>
              <a:rPr lang="da-DK" sz="4000" dirty="0" smtClean="0"/>
              <a:t> </a:t>
            </a:r>
            <a:r>
              <a:rPr lang="da-DK" sz="4000" dirty="0" err="1" smtClean="0"/>
              <a:t>klaga</a:t>
            </a:r>
            <a:r>
              <a:rPr lang="da-DK" sz="4000" dirty="0" smtClean="0"/>
              <a:t> </a:t>
            </a:r>
            <a:r>
              <a:rPr lang="da-DK" sz="4000" dirty="0" err="1" smtClean="0"/>
              <a:t>um</a:t>
            </a:r>
            <a:r>
              <a:rPr lang="da-DK" sz="4000" dirty="0" smtClean="0"/>
              <a:t> </a:t>
            </a:r>
            <a:r>
              <a:rPr lang="da-DK" sz="4000" dirty="0" err="1" smtClean="0"/>
              <a:t>klæðir</a:t>
            </a:r>
            <a:r>
              <a:rPr lang="da-DK" sz="4000" dirty="0" smtClean="0"/>
              <a:t> og mat,</a:t>
            </a:r>
            <a:br>
              <a:rPr lang="da-DK" sz="4000" dirty="0" smtClean="0"/>
            </a:br>
            <a:r>
              <a:rPr lang="da-DK" sz="4000" dirty="0" smtClean="0"/>
              <a:t>men eg vil </a:t>
            </a:r>
            <a:r>
              <a:rPr lang="da-DK" sz="4000" dirty="0" err="1" smtClean="0"/>
              <a:t>ikki</a:t>
            </a:r>
            <a:r>
              <a:rPr lang="da-DK" sz="4000" dirty="0" smtClean="0"/>
              <a:t> </a:t>
            </a:r>
            <a:r>
              <a:rPr lang="da-DK" sz="4000" dirty="0" err="1" smtClean="0"/>
              <a:t>vera</a:t>
            </a:r>
            <a:r>
              <a:rPr lang="da-DK" sz="4000" dirty="0" smtClean="0"/>
              <a:t> </a:t>
            </a:r>
            <a:r>
              <a:rPr lang="da-DK" sz="4000" dirty="0" err="1" smtClean="0"/>
              <a:t>ein</a:t>
            </a:r>
            <a:r>
              <a:rPr lang="da-DK" sz="4000" dirty="0" smtClean="0"/>
              <a:t> av </a:t>
            </a:r>
            <a:r>
              <a:rPr lang="da-DK" sz="4000" dirty="0" err="1" smtClean="0"/>
              <a:t>teim</a:t>
            </a:r>
            <a:r>
              <a:rPr lang="da-DK" sz="4000" dirty="0" smtClean="0"/>
              <a:t>,</a:t>
            </a:r>
            <a:br>
              <a:rPr lang="da-DK" sz="4000" dirty="0" smtClean="0"/>
            </a:br>
            <a:r>
              <a:rPr lang="da-DK" sz="4000" dirty="0" err="1" smtClean="0"/>
              <a:t>milliónir</a:t>
            </a:r>
            <a:r>
              <a:rPr lang="da-DK" sz="4000" dirty="0" smtClean="0"/>
              <a:t> </a:t>
            </a:r>
            <a:r>
              <a:rPr lang="da-DK" sz="4000" dirty="0" err="1" smtClean="0"/>
              <a:t>ei</a:t>
            </a:r>
            <a:r>
              <a:rPr lang="da-DK" sz="4000" dirty="0" smtClean="0"/>
              <a:t> </a:t>
            </a:r>
            <a:r>
              <a:rPr lang="da-DK" sz="4000" dirty="0" err="1" smtClean="0"/>
              <a:t>hava</a:t>
            </a:r>
            <a:r>
              <a:rPr lang="da-DK" sz="4000" dirty="0" smtClean="0"/>
              <a:t> mat og </a:t>
            </a:r>
            <a:r>
              <a:rPr lang="da-DK" sz="4000" dirty="0" err="1" smtClean="0"/>
              <a:t>heim</a:t>
            </a:r>
            <a:r>
              <a:rPr lang="da-DK" sz="4000" dirty="0" smtClean="0"/>
              <a:t>.</a:t>
            </a:r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2328972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 smtClean="0"/>
          </a:p>
          <a:p>
            <a:endParaRPr lang="da-DK" dirty="0"/>
          </a:p>
        </p:txBody>
      </p:sp>
      <p:sp>
        <p:nvSpPr>
          <p:cNvPr id="6" name="Rektangel 5"/>
          <p:cNvSpPr/>
          <p:nvPr/>
        </p:nvSpPr>
        <p:spPr>
          <a:xfrm>
            <a:off x="720436" y="538218"/>
            <a:ext cx="789709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da-DK" sz="4000" dirty="0" err="1" smtClean="0"/>
              <a:t>Fyri</a:t>
            </a:r>
            <a:r>
              <a:rPr lang="da-DK" sz="4000" dirty="0" smtClean="0"/>
              <a:t> </a:t>
            </a:r>
            <a:r>
              <a:rPr lang="da-DK" sz="4000" dirty="0" err="1" smtClean="0"/>
              <a:t>allar</a:t>
            </a:r>
            <a:r>
              <a:rPr lang="da-DK" sz="4000" dirty="0" smtClean="0"/>
              <a:t> </a:t>
            </a:r>
            <a:r>
              <a:rPr lang="da-DK" sz="4000" dirty="0" err="1" smtClean="0"/>
              <a:t>gávur</a:t>
            </a:r>
            <a:r>
              <a:rPr lang="da-DK" sz="4000" dirty="0" smtClean="0"/>
              <a:t> lær at </a:t>
            </a:r>
            <a:r>
              <a:rPr lang="da-DK" sz="4000" dirty="0" err="1" smtClean="0"/>
              <a:t>siga</a:t>
            </a:r>
            <a:r>
              <a:rPr lang="da-DK" sz="4000" dirty="0" smtClean="0"/>
              <a:t> </a:t>
            </a:r>
            <a:r>
              <a:rPr lang="da-DK" sz="4000" dirty="0" err="1" smtClean="0"/>
              <a:t>takk</a:t>
            </a:r>
            <a:r>
              <a:rPr lang="da-DK" sz="4000" dirty="0" smtClean="0"/>
              <a:t>,</a:t>
            </a:r>
            <a:br>
              <a:rPr lang="da-DK" sz="4000" dirty="0" smtClean="0"/>
            </a:br>
            <a:r>
              <a:rPr lang="da-DK" sz="4000" dirty="0" err="1" smtClean="0"/>
              <a:t>fyri</a:t>
            </a:r>
            <a:r>
              <a:rPr lang="da-DK" sz="4000" dirty="0" smtClean="0"/>
              <a:t> </a:t>
            </a:r>
            <a:r>
              <a:rPr lang="da-DK" sz="4000" dirty="0" err="1" smtClean="0"/>
              <a:t>allar</a:t>
            </a:r>
            <a:r>
              <a:rPr lang="da-DK" sz="4000" dirty="0" smtClean="0"/>
              <a:t> </a:t>
            </a:r>
            <a:r>
              <a:rPr lang="da-DK" sz="4000" dirty="0" err="1" smtClean="0"/>
              <a:t>gávur</a:t>
            </a:r>
            <a:r>
              <a:rPr lang="da-DK" sz="4000" dirty="0" smtClean="0"/>
              <a:t> lær at </a:t>
            </a:r>
            <a:r>
              <a:rPr lang="da-DK" sz="4000" dirty="0" err="1" smtClean="0"/>
              <a:t>siga</a:t>
            </a:r>
            <a:r>
              <a:rPr lang="da-DK" sz="4000" dirty="0" smtClean="0"/>
              <a:t> </a:t>
            </a:r>
            <a:r>
              <a:rPr lang="da-DK" sz="4000" dirty="0" err="1" smtClean="0"/>
              <a:t>takk</a:t>
            </a:r>
            <a:r>
              <a:rPr lang="da-DK" sz="4000" dirty="0" smtClean="0"/>
              <a:t>,</a:t>
            </a:r>
            <a:br>
              <a:rPr lang="da-DK" sz="4000" dirty="0" smtClean="0"/>
            </a:br>
            <a:r>
              <a:rPr lang="da-DK" sz="4000" dirty="0" err="1" smtClean="0"/>
              <a:t>mong</a:t>
            </a:r>
            <a:r>
              <a:rPr lang="da-DK" sz="4000" dirty="0" smtClean="0"/>
              <a:t> </a:t>
            </a:r>
            <a:r>
              <a:rPr lang="da-DK" sz="4000" dirty="0" err="1" smtClean="0"/>
              <a:t>droyma</a:t>
            </a:r>
            <a:r>
              <a:rPr lang="da-DK" sz="4000" dirty="0" smtClean="0"/>
              <a:t> </a:t>
            </a:r>
            <a:r>
              <a:rPr lang="da-DK" sz="4000" dirty="0" err="1" smtClean="0"/>
              <a:t>bert</a:t>
            </a:r>
            <a:r>
              <a:rPr lang="da-DK" sz="4000" dirty="0" smtClean="0"/>
              <a:t> </a:t>
            </a:r>
            <a:r>
              <a:rPr lang="da-DK" sz="4000" dirty="0" err="1" smtClean="0"/>
              <a:t>um</a:t>
            </a:r>
            <a:r>
              <a:rPr lang="da-DK" sz="4000" dirty="0" smtClean="0"/>
              <a:t> </a:t>
            </a:r>
            <a:r>
              <a:rPr lang="da-DK" sz="4000" dirty="0" err="1" smtClean="0"/>
              <a:t>tað</a:t>
            </a:r>
            <a:r>
              <a:rPr lang="da-DK" sz="4000" dirty="0" smtClean="0"/>
              <a:t>,</a:t>
            </a:r>
            <a:br>
              <a:rPr lang="da-DK" sz="4000" dirty="0" smtClean="0"/>
            </a:br>
            <a:r>
              <a:rPr lang="da-DK" sz="4000" dirty="0" smtClean="0"/>
              <a:t>sum </a:t>
            </a:r>
            <a:r>
              <a:rPr lang="da-DK" sz="4000" dirty="0" err="1" smtClean="0"/>
              <a:t>vit</a:t>
            </a:r>
            <a:r>
              <a:rPr lang="da-DK" sz="4000" dirty="0" smtClean="0"/>
              <a:t> </a:t>
            </a:r>
            <a:r>
              <a:rPr lang="da-DK" sz="4000" dirty="0" err="1" smtClean="0"/>
              <a:t>njóta</a:t>
            </a:r>
            <a:r>
              <a:rPr lang="da-DK" sz="4000" dirty="0" smtClean="0"/>
              <a:t> dag </a:t>
            </a:r>
            <a:r>
              <a:rPr lang="da-DK" sz="4000" dirty="0" err="1" smtClean="0"/>
              <a:t>um</a:t>
            </a:r>
            <a:r>
              <a:rPr lang="da-DK" sz="4000" dirty="0" smtClean="0"/>
              <a:t> dag,</a:t>
            </a:r>
            <a:br>
              <a:rPr lang="da-DK" sz="4000" dirty="0" smtClean="0"/>
            </a:br>
            <a:r>
              <a:rPr lang="da-DK" sz="4000" dirty="0" err="1" smtClean="0"/>
              <a:t>fyri</a:t>
            </a:r>
            <a:r>
              <a:rPr lang="da-DK" sz="4000" dirty="0" smtClean="0"/>
              <a:t> </a:t>
            </a:r>
            <a:r>
              <a:rPr lang="da-DK" sz="4000" dirty="0" err="1" smtClean="0"/>
              <a:t>allar</a:t>
            </a:r>
            <a:r>
              <a:rPr lang="da-DK" sz="4000" dirty="0" smtClean="0"/>
              <a:t> </a:t>
            </a:r>
            <a:r>
              <a:rPr lang="da-DK" sz="4000" dirty="0" err="1" smtClean="0"/>
              <a:t>gávur</a:t>
            </a:r>
            <a:r>
              <a:rPr lang="da-DK" sz="4000" dirty="0" smtClean="0"/>
              <a:t> lær at </a:t>
            </a:r>
            <a:r>
              <a:rPr lang="da-DK" sz="4000" dirty="0" err="1" smtClean="0"/>
              <a:t>siga</a:t>
            </a:r>
            <a:r>
              <a:rPr lang="da-DK" sz="4000" dirty="0" smtClean="0"/>
              <a:t> </a:t>
            </a:r>
            <a:r>
              <a:rPr lang="da-DK" sz="4000" dirty="0" err="1" smtClean="0"/>
              <a:t>takk</a:t>
            </a:r>
            <a:r>
              <a:rPr lang="da-DK" sz="4000" dirty="0" smtClean="0"/>
              <a:t>.</a:t>
            </a:r>
          </a:p>
          <a:p>
            <a:pPr fontAlgn="base"/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724048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 smtClean="0"/>
          </a:p>
          <a:p>
            <a:endParaRPr lang="da-DK" dirty="0"/>
          </a:p>
        </p:txBody>
      </p:sp>
      <p:sp>
        <p:nvSpPr>
          <p:cNvPr id="6" name="Rektangel 5"/>
          <p:cNvSpPr/>
          <p:nvPr/>
        </p:nvSpPr>
        <p:spPr>
          <a:xfrm>
            <a:off x="720436" y="538218"/>
            <a:ext cx="789709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da-DK" sz="4000" dirty="0" err="1" smtClean="0"/>
              <a:t>Mong</a:t>
            </a:r>
            <a:r>
              <a:rPr lang="da-DK" sz="4000" dirty="0" smtClean="0"/>
              <a:t> </a:t>
            </a:r>
            <a:r>
              <a:rPr lang="da-DK" sz="4000" dirty="0" err="1" smtClean="0"/>
              <a:t>tey</a:t>
            </a:r>
            <a:r>
              <a:rPr lang="da-DK" sz="4000" dirty="0" smtClean="0"/>
              <a:t> </a:t>
            </a:r>
            <a:r>
              <a:rPr lang="da-DK" sz="4000" dirty="0" err="1" smtClean="0"/>
              <a:t>klaga</a:t>
            </a:r>
            <a:r>
              <a:rPr lang="da-DK" sz="4000" dirty="0" smtClean="0"/>
              <a:t> </a:t>
            </a:r>
            <a:r>
              <a:rPr lang="da-DK" sz="4000" dirty="0" err="1" smtClean="0"/>
              <a:t>um</a:t>
            </a:r>
            <a:r>
              <a:rPr lang="da-DK" sz="4000" dirty="0" smtClean="0"/>
              <a:t> </a:t>
            </a:r>
            <a:r>
              <a:rPr lang="da-DK" sz="4000" dirty="0" err="1" smtClean="0"/>
              <a:t>útsjónd</a:t>
            </a:r>
            <a:r>
              <a:rPr lang="da-DK" sz="4000" dirty="0" smtClean="0"/>
              <a:t> og </a:t>
            </a:r>
            <a:r>
              <a:rPr lang="da-DK" sz="4000" dirty="0" err="1" smtClean="0"/>
              <a:t>vekt</a:t>
            </a:r>
            <a:r>
              <a:rPr lang="da-DK" sz="4000" dirty="0" smtClean="0"/>
              <a:t>,</a:t>
            </a:r>
            <a:br>
              <a:rPr lang="da-DK" sz="4000" dirty="0" smtClean="0"/>
            </a:br>
            <a:r>
              <a:rPr lang="da-DK" sz="4000" dirty="0" err="1" smtClean="0"/>
              <a:t>onnur</a:t>
            </a:r>
            <a:r>
              <a:rPr lang="da-DK" sz="4000" dirty="0" smtClean="0"/>
              <a:t> </a:t>
            </a:r>
            <a:r>
              <a:rPr lang="da-DK" sz="4000" dirty="0" err="1" smtClean="0"/>
              <a:t>klaga</a:t>
            </a:r>
            <a:r>
              <a:rPr lang="da-DK" sz="4000" dirty="0" smtClean="0"/>
              <a:t> </a:t>
            </a:r>
            <a:r>
              <a:rPr lang="da-DK" sz="4000" dirty="0" err="1" smtClean="0"/>
              <a:t>um</a:t>
            </a:r>
            <a:r>
              <a:rPr lang="da-DK" sz="4000" dirty="0" smtClean="0"/>
              <a:t> </a:t>
            </a:r>
            <a:r>
              <a:rPr lang="da-DK" sz="4000" dirty="0" err="1" smtClean="0"/>
              <a:t>arbeiði</a:t>
            </a:r>
            <a:r>
              <a:rPr lang="da-DK" sz="4000" dirty="0" smtClean="0"/>
              <a:t> og løn,</a:t>
            </a:r>
            <a:br>
              <a:rPr lang="da-DK" sz="4000" dirty="0" smtClean="0"/>
            </a:br>
            <a:r>
              <a:rPr lang="da-DK" sz="4000" dirty="0" smtClean="0"/>
              <a:t>men eg vil </a:t>
            </a:r>
            <a:r>
              <a:rPr lang="da-DK" sz="4000" dirty="0" err="1" smtClean="0"/>
              <a:t>ikki</a:t>
            </a:r>
            <a:r>
              <a:rPr lang="da-DK" sz="4000" dirty="0" smtClean="0"/>
              <a:t> </a:t>
            </a:r>
            <a:r>
              <a:rPr lang="da-DK" sz="4000" dirty="0" err="1" smtClean="0"/>
              <a:t>vera</a:t>
            </a:r>
            <a:r>
              <a:rPr lang="da-DK" sz="4000" dirty="0" smtClean="0"/>
              <a:t> </a:t>
            </a:r>
            <a:r>
              <a:rPr lang="da-DK" sz="4000" dirty="0" err="1" smtClean="0"/>
              <a:t>ein</a:t>
            </a:r>
            <a:r>
              <a:rPr lang="da-DK" sz="4000" dirty="0" smtClean="0"/>
              <a:t> av </a:t>
            </a:r>
            <a:r>
              <a:rPr lang="da-DK" sz="4000" dirty="0" err="1" smtClean="0"/>
              <a:t>teim</a:t>
            </a:r>
            <a:r>
              <a:rPr lang="da-DK" sz="4000" dirty="0" smtClean="0"/>
              <a:t>,</a:t>
            </a:r>
            <a:br>
              <a:rPr lang="da-DK" sz="4000" dirty="0" smtClean="0"/>
            </a:br>
            <a:r>
              <a:rPr lang="da-DK" sz="4000" dirty="0" err="1" smtClean="0"/>
              <a:t>milliónir</a:t>
            </a:r>
            <a:r>
              <a:rPr lang="da-DK" sz="4000" dirty="0" smtClean="0"/>
              <a:t> </a:t>
            </a:r>
            <a:r>
              <a:rPr lang="da-DK" sz="4000" dirty="0" err="1" smtClean="0"/>
              <a:t>ei</a:t>
            </a:r>
            <a:r>
              <a:rPr lang="da-DK" sz="4000" dirty="0" smtClean="0"/>
              <a:t> </a:t>
            </a:r>
            <a:r>
              <a:rPr lang="da-DK" sz="4000" dirty="0" err="1" smtClean="0"/>
              <a:t>hava</a:t>
            </a:r>
            <a:r>
              <a:rPr lang="da-DK" sz="4000" dirty="0" smtClean="0"/>
              <a:t> mat og </a:t>
            </a:r>
            <a:r>
              <a:rPr lang="da-DK" sz="4000" dirty="0" err="1" smtClean="0"/>
              <a:t>heim</a:t>
            </a:r>
            <a:r>
              <a:rPr lang="da-DK" sz="4000" dirty="0" smtClean="0"/>
              <a:t>.</a:t>
            </a:r>
          </a:p>
          <a:p>
            <a:pPr fontAlgn="base"/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257144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 smtClean="0"/>
          </a:p>
          <a:p>
            <a:endParaRPr lang="da-DK" dirty="0"/>
          </a:p>
        </p:txBody>
      </p:sp>
      <p:sp>
        <p:nvSpPr>
          <p:cNvPr id="6" name="Rektangel 5"/>
          <p:cNvSpPr/>
          <p:nvPr/>
        </p:nvSpPr>
        <p:spPr>
          <a:xfrm>
            <a:off x="720436" y="538218"/>
            <a:ext cx="789709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da-DK" sz="4000" dirty="0" err="1" smtClean="0"/>
              <a:t>Fyri</a:t>
            </a:r>
            <a:r>
              <a:rPr lang="da-DK" sz="4000" dirty="0" smtClean="0"/>
              <a:t> </a:t>
            </a:r>
            <a:r>
              <a:rPr lang="da-DK" sz="4000" dirty="0" err="1" smtClean="0"/>
              <a:t>allar</a:t>
            </a:r>
            <a:r>
              <a:rPr lang="da-DK" sz="4000" dirty="0" smtClean="0"/>
              <a:t> </a:t>
            </a:r>
            <a:r>
              <a:rPr lang="da-DK" sz="4000" dirty="0" err="1" smtClean="0"/>
              <a:t>gávur</a:t>
            </a:r>
            <a:r>
              <a:rPr lang="da-DK" sz="4000" dirty="0" smtClean="0"/>
              <a:t> lær at </a:t>
            </a:r>
            <a:r>
              <a:rPr lang="da-DK" sz="4000" dirty="0" err="1" smtClean="0"/>
              <a:t>siga</a:t>
            </a:r>
            <a:r>
              <a:rPr lang="da-DK" sz="4000" dirty="0" smtClean="0"/>
              <a:t> </a:t>
            </a:r>
            <a:r>
              <a:rPr lang="da-DK" sz="4000" dirty="0" err="1" smtClean="0"/>
              <a:t>takk</a:t>
            </a:r>
            <a:r>
              <a:rPr lang="da-DK" sz="4000" dirty="0" smtClean="0"/>
              <a:t>,</a:t>
            </a:r>
            <a:br>
              <a:rPr lang="da-DK" sz="4000" dirty="0" smtClean="0"/>
            </a:br>
            <a:r>
              <a:rPr lang="da-DK" sz="4000" dirty="0" err="1" smtClean="0"/>
              <a:t>fyri</a:t>
            </a:r>
            <a:r>
              <a:rPr lang="da-DK" sz="4000" dirty="0" smtClean="0"/>
              <a:t> </a:t>
            </a:r>
            <a:r>
              <a:rPr lang="da-DK" sz="4000" dirty="0" err="1" smtClean="0"/>
              <a:t>allar</a:t>
            </a:r>
            <a:r>
              <a:rPr lang="da-DK" sz="4000" dirty="0" smtClean="0"/>
              <a:t> </a:t>
            </a:r>
            <a:r>
              <a:rPr lang="da-DK" sz="4000" dirty="0" err="1" smtClean="0"/>
              <a:t>gávur</a:t>
            </a:r>
            <a:r>
              <a:rPr lang="da-DK" sz="4000" dirty="0" smtClean="0"/>
              <a:t> lær at </a:t>
            </a:r>
            <a:r>
              <a:rPr lang="da-DK" sz="4000" dirty="0" err="1" smtClean="0"/>
              <a:t>siga</a:t>
            </a:r>
            <a:r>
              <a:rPr lang="da-DK" sz="4000" dirty="0" smtClean="0"/>
              <a:t> </a:t>
            </a:r>
            <a:r>
              <a:rPr lang="da-DK" sz="4000" dirty="0" err="1" smtClean="0"/>
              <a:t>takk</a:t>
            </a:r>
            <a:r>
              <a:rPr lang="da-DK" sz="4000" dirty="0" smtClean="0"/>
              <a:t>,</a:t>
            </a:r>
            <a:br>
              <a:rPr lang="da-DK" sz="4000" dirty="0" smtClean="0"/>
            </a:br>
            <a:r>
              <a:rPr lang="da-DK" sz="4000" dirty="0" err="1" smtClean="0"/>
              <a:t>mong</a:t>
            </a:r>
            <a:r>
              <a:rPr lang="da-DK" sz="4000" dirty="0" smtClean="0"/>
              <a:t> </a:t>
            </a:r>
            <a:r>
              <a:rPr lang="da-DK" sz="4000" dirty="0" err="1" smtClean="0"/>
              <a:t>droyma</a:t>
            </a:r>
            <a:r>
              <a:rPr lang="da-DK" sz="4000" dirty="0" smtClean="0"/>
              <a:t> </a:t>
            </a:r>
            <a:r>
              <a:rPr lang="da-DK" sz="4000" dirty="0" err="1" smtClean="0"/>
              <a:t>bert</a:t>
            </a:r>
            <a:r>
              <a:rPr lang="da-DK" sz="4000" dirty="0" smtClean="0"/>
              <a:t> </a:t>
            </a:r>
            <a:r>
              <a:rPr lang="da-DK" sz="4000" dirty="0" err="1" smtClean="0"/>
              <a:t>um</a:t>
            </a:r>
            <a:r>
              <a:rPr lang="da-DK" sz="4000" dirty="0" smtClean="0"/>
              <a:t> </a:t>
            </a:r>
            <a:r>
              <a:rPr lang="da-DK" sz="4000" dirty="0" err="1" smtClean="0"/>
              <a:t>tað</a:t>
            </a:r>
            <a:r>
              <a:rPr lang="da-DK" sz="4000" dirty="0" smtClean="0"/>
              <a:t>,</a:t>
            </a:r>
            <a:br>
              <a:rPr lang="da-DK" sz="4000" dirty="0" smtClean="0"/>
            </a:br>
            <a:r>
              <a:rPr lang="da-DK" sz="4000" dirty="0" smtClean="0"/>
              <a:t>sum </a:t>
            </a:r>
            <a:r>
              <a:rPr lang="da-DK" sz="4000" dirty="0" err="1" smtClean="0"/>
              <a:t>vit</a:t>
            </a:r>
            <a:r>
              <a:rPr lang="da-DK" sz="4000" dirty="0" smtClean="0"/>
              <a:t> </a:t>
            </a:r>
            <a:r>
              <a:rPr lang="da-DK" sz="4000" dirty="0" err="1" smtClean="0"/>
              <a:t>njóta</a:t>
            </a:r>
            <a:r>
              <a:rPr lang="da-DK" sz="4000" dirty="0" smtClean="0"/>
              <a:t> dag </a:t>
            </a:r>
            <a:r>
              <a:rPr lang="da-DK" sz="4000" dirty="0" err="1" smtClean="0"/>
              <a:t>um</a:t>
            </a:r>
            <a:r>
              <a:rPr lang="da-DK" sz="4000" dirty="0" smtClean="0"/>
              <a:t> dag,</a:t>
            </a:r>
            <a:br>
              <a:rPr lang="da-DK" sz="4000" dirty="0" smtClean="0"/>
            </a:br>
            <a:r>
              <a:rPr lang="da-DK" sz="4000" dirty="0" err="1" smtClean="0"/>
              <a:t>fyri</a:t>
            </a:r>
            <a:r>
              <a:rPr lang="da-DK" sz="4000" dirty="0" smtClean="0"/>
              <a:t> </a:t>
            </a:r>
            <a:r>
              <a:rPr lang="da-DK" sz="4000" dirty="0" err="1" smtClean="0"/>
              <a:t>allar</a:t>
            </a:r>
            <a:r>
              <a:rPr lang="da-DK" sz="4000" dirty="0" smtClean="0"/>
              <a:t> </a:t>
            </a:r>
            <a:r>
              <a:rPr lang="da-DK" sz="4000" dirty="0" err="1" smtClean="0"/>
              <a:t>gávur</a:t>
            </a:r>
            <a:r>
              <a:rPr lang="da-DK" sz="4000" dirty="0" smtClean="0"/>
              <a:t> lær at </a:t>
            </a:r>
            <a:r>
              <a:rPr lang="da-DK" sz="4000" dirty="0" err="1" smtClean="0"/>
              <a:t>siga</a:t>
            </a:r>
            <a:r>
              <a:rPr lang="da-DK" sz="4000" dirty="0" smtClean="0"/>
              <a:t> </a:t>
            </a:r>
            <a:r>
              <a:rPr lang="da-DK" sz="4000" dirty="0" err="1" smtClean="0"/>
              <a:t>takk</a:t>
            </a:r>
            <a:r>
              <a:rPr lang="da-DK" sz="4000" dirty="0" smtClean="0"/>
              <a:t>.</a:t>
            </a:r>
          </a:p>
          <a:p>
            <a:pPr fontAlgn="base"/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1473024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628C715-0935-4A7E-B654-527E3DDE163C}"/>
</file>

<file path=customXml/itemProps2.xml><?xml version="1.0" encoding="utf-8"?>
<ds:datastoreItem xmlns:ds="http://schemas.openxmlformats.org/officeDocument/2006/customXml" ds:itemID="{8819EB7D-C5E1-46D4-A241-577E7A204E1B}"/>
</file>

<file path=customXml/itemProps3.xml><?xml version="1.0" encoding="utf-8"?>
<ds:datastoreItem xmlns:ds="http://schemas.openxmlformats.org/officeDocument/2006/customXml" ds:itemID="{0F77661D-A609-42BE-B4C3-A9B5529F3021}"/>
</file>

<file path=docProps/app.xml><?xml version="1.0" encoding="utf-8"?>
<Properties xmlns="http://schemas.openxmlformats.org/officeDocument/2006/extended-properties" xmlns:vt="http://schemas.openxmlformats.org/officeDocument/2006/docPropsVTypes">
  <TotalTime>8627</TotalTime>
  <Words>32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Marius Kjærbæk</dc:creator>
  <cp:lastModifiedBy>Marius Kjærbæk</cp:lastModifiedBy>
  <cp:revision>2</cp:revision>
  <dcterms:created xsi:type="dcterms:W3CDTF">2022-02-22T08:37:37Z</dcterms:created>
  <dcterms:modified xsi:type="dcterms:W3CDTF">2022-02-28T08:25:31Z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548800</vt:r8>
  </property>
</Properties>
</file>