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616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6047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546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857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436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467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463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576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4085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0739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1556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5E8DB-DA7A-4F3C-BF87-132DDF145EFA}" type="datetimeFigureOut">
              <a:rPr lang="da-DK" smtClean="0"/>
              <a:t>18-02-2022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FDAF2-38DD-4BF3-AA67-723EEFFD7A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104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69455" y="877311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Eg eigi eina kettu við longum, hvítum hala</a:t>
            </a:r>
          </a:p>
          <a:p>
            <a:r>
              <a:rPr lang="fo-FO" sz="3500" dirty="0" smtClean="0"/>
              <a:t>Og tá vit báðar spæla, hon sigur bara </a:t>
            </a:r>
            <a:r>
              <a:rPr lang="fo-FO" sz="3500" dirty="0" err="1" smtClean="0"/>
              <a:t>mjav</a:t>
            </a:r>
            <a:r>
              <a:rPr lang="fo-FO" sz="3500" dirty="0" smtClean="0"/>
              <a:t>! </a:t>
            </a:r>
          </a:p>
          <a:p>
            <a:r>
              <a:rPr lang="fo-FO" sz="3500" dirty="0" smtClean="0"/>
              <a:t>Hon sleikir sær og murrar, og aldri er hon ill.</a:t>
            </a:r>
          </a:p>
          <a:p>
            <a:r>
              <a:rPr lang="fo-FO" sz="3500" dirty="0" smtClean="0"/>
              <a:t>Tað er bert, tá hon dansar, at hon verður vill!</a:t>
            </a:r>
            <a:endParaRPr lang="fo-FO" sz="35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748" y="1893603"/>
            <a:ext cx="4165270" cy="55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3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748" y="1893603"/>
            <a:ext cx="4165270" cy="5583234"/>
          </a:xfrm>
          <a:prstGeom prst="rect">
            <a:avLst/>
          </a:prstGeom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69455" y="877311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Mín ketta dansar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.</a:t>
            </a:r>
          </a:p>
          <a:p>
            <a:r>
              <a:rPr lang="fo-FO" sz="3500" dirty="0" smtClean="0"/>
              <a:t>Hon dansar sum ein drotning, so vøkur og so fín.</a:t>
            </a:r>
          </a:p>
          <a:p>
            <a:r>
              <a:rPr lang="fo-FO" sz="3500" dirty="0" smtClean="0"/>
              <a:t>Hon dansar bara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,</a:t>
            </a:r>
          </a:p>
          <a:p>
            <a:r>
              <a:rPr lang="fo-FO" sz="3500" dirty="0" smtClean="0"/>
              <a:t>og hon er </a:t>
            </a:r>
            <a:r>
              <a:rPr lang="fo-FO" sz="3500" dirty="0" err="1" smtClean="0"/>
              <a:t>verðins</a:t>
            </a:r>
            <a:r>
              <a:rPr lang="fo-FO" sz="3500" dirty="0" smtClean="0"/>
              <a:t> fittasta lítla ketta mín! </a:t>
            </a:r>
            <a:r>
              <a:rPr lang="fo-FO" sz="3500" dirty="0" err="1" smtClean="0"/>
              <a:t>Mijav</a:t>
            </a:r>
            <a:r>
              <a:rPr lang="fo-FO" sz="3500" dirty="0" smtClean="0"/>
              <a:t>!</a:t>
            </a:r>
            <a:endParaRPr lang="fo-FO" sz="3500" dirty="0"/>
          </a:p>
        </p:txBody>
      </p:sp>
    </p:spTree>
    <p:extLst>
      <p:ext uri="{BB962C8B-B14F-4D97-AF65-F5344CB8AC3E}">
        <p14:creationId xmlns:p14="http://schemas.microsoft.com/office/powerpoint/2010/main" val="417178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69455" y="877311"/>
            <a:ext cx="9670472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Maria hevur fuglar, og Karin hevur hundar,</a:t>
            </a:r>
          </a:p>
          <a:p>
            <a:r>
              <a:rPr lang="fo-FO" sz="3500" dirty="0" smtClean="0"/>
              <a:t>og Per sær altíð skundar, tá hesturin skal inn. </a:t>
            </a:r>
          </a:p>
          <a:p>
            <a:r>
              <a:rPr lang="fo-FO" sz="3500" dirty="0" smtClean="0"/>
              <a:t>Øll djór tey eru stuttlig, men um tú spyrt meg, hví</a:t>
            </a:r>
          </a:p>
          <a:p>
            <a:r>
              <a:rPr lang="fo-FO" sz="3500" dirty="0" smtClean="0"/>
              <a:t>eg elski mína kettu, ja, so er tað tí: </a:t>
            </a:r>
            <a:endParaRPr lang="fo-FO" sz="35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748" y="1893603"/>
            <a:ext cx="4165270" cy="55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5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748" y="1893603"/>
            <a:ext cx="4165270" cy="5583234"/>
          </a:xfrm>
          <a:prstGeom prst="rect">
            <a:avLst/>
          </a:prstGeom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69455" y="877311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Mín ketta dansar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.</a:t>
            </a:r>
          </a:p>
          <a:p>
            <a:r>
              <a:rPr lang="fo-FO" sz="3500" dirty="0" smtClean="0"/>
              <a:t>Hon dansar sum ein drotning, so vøkur og so fín.</a:t>
            </a:r>
          </a:p>
          <a:p>
            <a:r>
              <a:rPr lang="fo-FO" sz="3500" dirty="0" smtClean="0"/>
              <a:t>Hon dansar bara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,</a:t>
            </a:r>
          </a:p>
          <a:p>
            <a:r>
              <a:rPr lang="fo-FO" sz="3500" dirty="0" smtClean="0"/>
              <a:t>og hon er </a:t>
            </a:r>
            <a:r>
              <a:rPr lang="fo-FO" sz="3500" dirty="0" err="1" smtClean="0"/>
              <a:t>verðins</a:t>
            </a:r>
            <a:r>
              <a:rPr lang="fo-FO" sz="3500" dirty="0" smtClean="0"/>
              <a:t> fittasta lítla ketta mín! </a:t>
            </a:r>
            <a:r>
              <a:rPr lang="fo-FO" sz="3500" dirty="0" err="1" smtClean="0"/>
              <a:t>Mijav</a:t>
            </a:r>
            <a:r>
              <a:rPr lang="fo-FO" sz="3500" dirty="0" smtClean="0"/>
              <a:t>!</a:t>
            </a:r>
            <a:endParaRPr lang="fo-FO" sz="3500" dirty="0"/>
          </a:p>
        </p:txBody>
      </p:sp>
    </p:spTree>
    <p:extLst>
      <p:ext uri="{BB962C8B-B14F-4D97-AF65-F5344CB8AC3E}">
        <p14:creationId xmlns:p14="http://schemas.microsoft.com/office/powerpoint/2010/main" val="39162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69455" y="877311"/>
            <a:ext cx="9670472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Eitt sirkus kom og spurdi, um kettan var til sølu.</a:t>
            </a:r>
          </a:p>
          <a:p>
            <a:r>
              <a:rPr lang="fo-FO" sz="3500" dirty="0" smtClean="0"/>
              <a:t>Eg gjørdi eina gølu, tí kettan er jú mín. </a:t>
            </a:r>
          </a:p>
          <a:p>
            <a:r>
              <a:rPr lang="fo-FO" sz="3500" dirty="0" smtClean="0"/>
              <a:t>Tú heldur, at eg lúgvi, eg síggi tað á tær,</a:t>
            </a:r>
          </a:p>
          <a:p>
            <a:r>
              <a:rPr lang="fo-FO" sz="3500" dirty="0" smtClean="0"/>
              <a:t>men tú kanst bara koma heim til mín við mær.</a:t>
            </a:r>
            <a:endParaRPr lang="fo-FO" sz="35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748" y="1893603"/>
            <a:ext cx="4165270" cy="55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748" y="1893603"/>
            <a:ext cx="4165270" cy="5583234"/>
          </a:xfrm>
          <a:prstGeom prst="rect">
            <a:avLst/>
          </a:prstGeom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69455" y="877311"/>
            <a:ext cx="9144000" cy="1655762"/>
          </a:xfrm>
        </p:spPr>
        <p:txBody>
          <a:bodyPr>
            <a:noAutofit/>
          </a:bodyPr>
          <a:lstStyle/>
          <a:p>
            <a:r>
              <a:rPr lang="fo-FO" sz="3500" dirty="0" smtClean="0"/>
              <a:t>Mín ketta dansar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.</a:t>
            </a:r>
          </a:p>
          <a:p>
            <a:r>
              <a:rPr lang="fo-FO" sz="3500" dirty="0" smtClean="0"/>
              <a:t>Hon dansar sum ein drotning, so vøkur og so fín.</a:t>
            </a:r>
          </a:p>
          <a:p>
            <a:r>
              <a:rPr lang="fo-FO" sz="3500" dirty="0" smtClean="0"/>
              <a:t>Hon dansar bara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, </a:t>
            </a:r>
            <a:r>
              <a:rPr lang="fo-FO" sz="3500" dirty="0" err="1" smtClean="0"/>
              <a:t>tango</a:t>
            </a:r>
            <a:r>
              <a:rPr lang="fo-FO" sz="3500" dirty="0" smtClean="0"/>
              <a:t>,</a:t>
            </a:r>
          </a:p>
          <a:p>
            <a:r>
              <a:rPr lang="fo-FO" sz="3500" dirty="0" smtClean="0"/>
              <a:t>og hon er </a:t>
            </a:r>
            <a:r>
              <a:rPr lang="fo-FO" sz="3500" dirty="0" err="1" smtClean="0"/>
              <a:t>verðins</a:t>
            </a:r>
            <a:r>
              <a:rPr lang="fo-FO" sz="3500" dirty="0" smtClean="0"/>
              <a:t> fittasta lítla ketta mín! </a:t>
            </a:r>
            <a:r>
              <a:rPr lang="fo-FO" sz="3500" dirty="0" err="1" smtClean="0"/>
              <a:t>Mijav</a:t>
            </a:r>
            <a:r>
              <a:rPr lang="fo-FO" sz="3500" dirty="0" smtClean="0"/>
              <a:t>!</a:t>
            </a:r>
            <a:endParaRPr lang="fo-FO" sz="3500" dirty="0"/>
          </a:p>
        </p:txBody>
      </p:sp>
    </p:spTree>
    <p:extLst>
      <p:ext uri="{BB962C8B-B14F-4D97-AF65-F5344CB8AC3E}">
        <p14:creationId xmlns:p14="http://schemas.microsoft.com/office/powerpoint/2010/main" val="11705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733AAE9-1DDD-4955-ACE7-C0DA78E39398}"/>
</file>

<file path=customXml/itemProps2.xml><?xml version="1.0" encoding="utf-8"?>
<ds:datastoreItem xmlns:ds="http://schemas.openxmlformats.org/officeDocument/2006/customXml" ds:itemID="{21244C95-8805-4EB4-A75D-AF5DABBDA409}"/>
</file>

<file path=customXml/itemProps3.xml><?xml version="1.0" encoding="utf-8"?>
<ds:datastoreItem xmlns:ds="http://schemas.openxmlformats.org/officeDocument/2006/customXml" ds:itemID="{C6DE5DCE-CE6D-4828-85F4-03923E7E1A9B}"/>
</file>

<file path=docProps/app.xml><?xml version="1.0" encoding="utf-8"?>
<Properties xmlns="http://schemas.openxmlformats.org/officeDocument/2006/extended-properties" xmlns:vt="http://schemas.openxmlformats.org/officeDocument/2006/docPropsVTypes">
  <TotalTime>3926</TotalTime>
  <Words>260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Marius Kjærbæk</dc:creator>
  <cp:lastModifiedBy>Marius Kjærbæk</cp:lastModifiedBy>
  <cp:revision>3</cp:revision>
  <dcterms:created xsi:type="dcterms:W3CDTF">2022-02-17T08:30:47Z</dcterms:created>
  <dcterms:modified xsi:type="dcterms:W3CDTF">2022-02-20T23:18:06Z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549600</vt:r8>
  </property>
</Properties>
</file>