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71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789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207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2991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170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06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375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234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143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27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285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3D5B-27DD-4D36-933E-9D78ECDE3D52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5FE9C-9945-43DF-A6EB-373E9A123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011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63418" y="738765"/>
            <a:ext cx="9144000" cy="1655762"/>
          </a:xfrm>
        </p:spPr>
        <p:txBody>
          <a:bodyPr>
            <a:noAutofit/>
          </a:bodyPr>
          <a:lstStyle/>
          <a:p>
            <a:r>
              <a:rPr lang="fo-FO" sz="4500" dirty="0" smtClean="0"/>
              <a:t>Rivnar gularøtur</a:t>
            </a:r>
            <a:r>
              <a:rPr lang="da-DK" sz="4500" dirty="0" smtClean="0"/>
              <a:t> </a:t>
            </a:r>
          </a:p>
          <a:p>
            <a:r>
              <a:rPr lang="da-DK" sz="4500" dirty="0" err="1" smtClean="0"/>
              <a:t>niður</a:t>
            </a:r>
            <a:r>
              <a:rPr lang="da-DK" sz="4500" dirty="0" smtClean="0"/>
              <a:t> í </a:t>
            </a:r>
            <a:r>
              <a:rPr lang="da-DK" sz="4500" dirty="0" err="1" smtClean="0"/>
              <a:t>mínar</a:t>
            </a:r>
            <a:r>
              <a:rPr lang="da-DK" sz="4500" dirty="0" smtClean="0"/>
              <a:t> </a:t>
            </a:r>
            <a:r>
              <a:rPr lang="fo-FO" sz="4500" dirty="0" smtClean="0"/>
              <a:t>føtur</a:t>
            </a:r>
          </a:p>
          <a:p>
            <a:r>
              <a:rPr lang="fo-FO" sz="4500" dirty="0" err="1" smtClean="0"/>
              <a:t>Bótarsúpan</a:t>
            </a:r>
            <a:r>
              <a:rPr lang="fo-FO" sz="4500" dirty="0" smtClean="0"/>
              <a:t>, nakað sølt, </a:t>
            </a:r>
          </a:p>
          <a:p>
            <a:r>
              <a:rPr lang="fo-FO" sz="4500" dirty="0" smtClean="0"/>
              <a:t>fer upp í mín runda </a:t>
            </a:r>
            <a:r>
              <a:rPr lang="fo-FO" sz="4500" dirty="0" err="1" smtClean="0"/>
              <a:t>skølt</a:t>
            </a:r>
            <a:endParaRPr lang="fo-FO" sz="4500" dirty="0" smtClean="0"/>
          </a:p>
          <a:p>
            <a:r>
              <a:rPr lang="fo-FO" sz="4500" dirty="0" smtClean="0"/>
              <a:t>:/: løgið kann tað vera :/:</a:t>
            </a:r>
            <a:endParaRPr lang="da-DK" sz="4500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73" b="92057" l="20500" r="8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6061" r="10805" b="6532"/>
          <a:stretch/>
        </p:blipFill>
        <p:spPr>
          <a:xfrm>
            <a:off x="7148946" y="738765"/>
            <a:ext cx="4839854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2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63418" y="738765"/>
            <a:ext cx="9144000" cy="1655762"/>
          </a:xfrm>
        </p:spPr>
        <p:txBody>
          <a:bodyPr>
            <a:noAutofit/>
          </a:bodyPr>
          <a:lstStyle/>
          <a:p>
            <a:r>
              <a:rPr lang="fo-FO" sz="4500" dirty="0" smtClean="0"/>
              <a:t>Mjólkin fer í tarmar, </a:t>
            </a:r>
          </a:p>
          <a:p>
            <a:r>
              <a:rPr lang="fo-FO" sz="4500" dirty="0" smtClean="0"/>
              <a:t>bollarnir í armar,</a:t>
            </a:r>
          </a:p>
          <a:p>
            <a:r>
              <a:rPr lang="fo-FO" sz="4500" dirty="0" smtClean="0"/>
              <a:t>havragrýn við sukri á</a:t>
            </a:r>
            <a:endParaRPr lang="da-DK" sz="4500" dirty="0"/>
          </a:p>
          <a:p>
            <a:r>
              <a:rPr lang="fo-FO" sz="4500" dirty="0" smtClean="0"/>
              <a:t>havi eg í stórutá</a:t>
            </a:r>
          </a:p>
          <a:p>
            <a:r>
              <a:rPr lang="fo-FO" sz="4500" dirty="0" smtClean="0"/>
              <a:t>:/: soleiðis kann tað ganga :/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73" b="92057" l="20500" r="8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6061" r="10805" b="6532"/>
          <a:stretch/>
        </p:blipFill>
        <p:spPr>
          <a:xfrm>
            <a:off x="7148946" y="738765"/>
            <a:ext cx="4839854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9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63418" y="738765"/>
            <a:ext cx="9144000" cy="1655762"/>
          </a:xfrm>
        </p:spPr>
        <p:txBody>
          <a:bodyPr>
            <a:noAutofit/>
          </a:bodyPr>
          <a:lstStyle/>
          <a:p>
            <a:r>
              <a:rPr lang="fo-FO" sz="4500" dirty="0" smtClean="0"/>
              <a:t>Knettið fer í langan, </a:t>
            </a:r>
          </a:p>
          <a:p>
            <a:r>
              <a:rPr lang="fo-FO" sz="4500" dirty="0" smtClean="0"/>
              <a:t>rognini í rangan, </a:t>
            </a:r>
          </a:p>
          <a:p>
            <a:r>
              <a:rPr lang="fo-FO" sz="4500" dirty="0" smtClean="0"/>
              <a:t>her á nalvan ein </a:t>
            </a:r>
            <a:r>
              <a:rPr lang="fo-FO" sz="4500" dirty="0" err="1" smtClean="0"/>
              <a:t>rosin</a:t>
            </a:r>
            <a:r>
              <a:rPr lang="fo-FO" sz="4500" dirty="0" smtClean="0"/>
              <a:t>’</a:t>
            </a:r>
          </a:p>
          <a:p>
            <a:r>
              <a:rPr lang="fo-FO" sz="4500" dirty="0" smtClean="0"/>
              <a:t>veittrar til sín lítla vin</a:t>
            </a:r>
          </a:p>
          <a:p>
            <a:r>
              <a:rPr lang="fo-FO" sz="4500" dirty="0" smtClean="0"/>
              <a:t>:/: okkurt skal hon gera :/:</a:t>
            </a:r>
            <a:endParaRPr lang="da-DK" sz="4500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73" b="92057" l="20500" r="8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6061" r="10805" b="6532"/>
          <a:stretch/>
        </p:blipFill>
        <p:spPr>
          <a:xfrm>
            <a:off x="7148946" y="738765"/>
            <a:ext cx="4839854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8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DCBDC4-BCC3-41CE-B129-F3479787C197}"/>
</file>

<file path=customXml/itemProps2.xml><?xml version="1.0" encoding="utf-8"?>
<ds:datastoreItem xmlns:ds="http://schemas.openxmlformats.org/officeDocument/2006/customXml" ds:itemID="{E0ABF2C8-A9DF-40FE-9C50-8387CF66EC4A}"/>
</file>

<file path=customXml/itemProps3.xml><?xml version="1.0" encoding="utf-8"?>
<ds:datastoreItem xmlns:ds="http://schemas.openxmlformats.org/officeDocument/2006/customXml" ds:itemID="{726B408B-7CDB-429C-9023-501E8E0956F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2</cp:revision>
  <dcterms:created xsi:type="dcterms:W3CDTF">2022-03-07T14:02:11Z</dcterms:created>
  <dcterms:modified xsi:type="dcterms:W3CDTF">2022-03-07T14:02:34Z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549800</vt:r8>
  </property>
</Properties>
</file>