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571F9-096C-4276-BA29-334E95C408C6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E8821-198A-4C24-B1C8-B071429DC045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286000" y="474345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b="1" dirty="0"/>
              <a:t>131</a:t>
            </a:r>
          </a:p>
          <a:p>
            <a:r>
              <a:rPr lang="da-DK" b="1" dirty="0"/>
              <a:t>Eg </a:t>
            </a:r>
            <a:r>
              <a:rPr lang="da-DK" b="1" dirty="0" err="1"/>
              <a:t>rósu</a:t>
            </a:r>
            <a:r>
              <a:rPr lang="da-DK" b="1" dirty="0"/>
              <a:t> </a:t>
            </a:r>
            <a:r>
              <a:rPr lang="da-DK" b="1" dirty="0" err="1"/>
              <a:t>upp</a:t>
            </a:r>
            <a:r>
              <a:rPr lang="da-DK" b="1" dirty="0"/>
              <a:t> </a:t>
            </a:r>
            <a:r>
              <a:rPr lang="da-DK" b="1" dirty="0" err="1"/>
              <a:t>sá</a:t>
            </a:r>
            <a:r>
              <a:rPr lang="da-DK" b="1" dirty="0"/>
              <a:t> </a:t>
            </a:r>
            <a:r>
              <a:rPr lang="da-DK" b="1" dirty="0" err="1"/>
              <a:t>næla</a:t>
            </a:r>
            <a:endParaRPr lang="da-DK" b="1" dirty="0"/>
          </a:p>
          <a:p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glerstoyttu</a:t>
            </a:r>
            <a:r>
              <a:rPr lang="da-DK" b="1" dirty="0"/>
              <a:t> grund,</a:t>
            </a:r>
          </a:p>
          <a:p>
            <a:r>
              <a:rPr lang="da-DK" b="1" dirty="0"/>
              <a:t>sum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var </a:t>
            </a:r>
            <a:r>
              <a:rPr lang="da-DK" b="1" dirty="0" err="1"/>
              <a:t>talað</a:t>
            </a:r>
            <a:endParaRPr lang="da-DK" b="1" dirty="0"/>
          </a:p>
          <a:p>
            <a:r>
              <a:rPr lang="da-DK" b="1" dirty="0"/>
              <a:t>til </a:t>
            </a:r>
            <a:r>
              <a:rPr lang="da-DK" b="1" dirty="0" err="1"/>
              <a:t>troystar</a:t>
            </a:r>
            <a:r>
              <a:rPr lang="da-DK" b="1" dirty="0"/>
              <a:t> </a:t>
            </a:r>
            <a:r>
              <a:rPr lang="da-DK" b="1" dirty="0" err="1"/>
              <a:t>forna</a:t>
            </a:r>
            <a:r>
              <a:rPr lang="da-DK" b="1" dirty="0"/>
              <a:t> stund.</a:t>
            </a:r>
          </a:p>
          <a:p>
            <a:r>
              <a:rPr lang="da-DK" b="1" dirty="0" err="1"/>
              <a:t>Tann</a:t>
            </a:r>
            <a:r>
              <a:rPr lang="da-DK" b="1" dirty="0"/>
              <a:t> </a:t>
            </a:r>
            <a:r>
              <a:rPr lang="da-DK" b="1" dirty="0" err="1"/>
              <a:t>rósan</a:t>
            </a:r>
            <a:r>
              <a:rPr lang="da-DK" b="1" dirty="0"/>
              <a:t> </a:t>
            </a:r>
            <a:r>
              <a:rPr lang="da-DK" b="1" dirty="0" err="1"/>
              <a:t>spretti</a:t>
            </a:r>
            <a:r>
              <a:rPr lang="da-DK" b="1" dirty="0"/>
              <a:t> </a:t>
            </a:r>
            <a:r>
              <a:rPr lang="da-DK" b="1" dirty="0" err="1"/>
              <a:t>fram</a:t>
            </a:r>
            <a:endParaRPr lang="da-DK" b="1" dirty="0"/>
          </a:p>
          <a:p>
            <a:r>
              <a:rPr lang="da-DK" b="1" dirty="0"/>
              <a:t>á </a:t>
            </a:r>
            <a:r>
              <a:rPr lang="da-DK" b="1" dirty="0" err="1"/>
              <a:t>køldum</a:t>
            </a:r>
            <a:r>
              <a:rPr lang="da-DK" b="1" dirty="0"/>
              <a:t>, </a:t>
            </a:r>
            <a:r>
              <a:rPr lang="da-DK" b="1" dirty="0" err="1"/>
              <a:t>miðjum</a:t>
            </a:r>
            <a:r>
              <a:rPr lang="da-DK" b="1" dirty="0"/>
              <a:t> </a:t>
            </a:r>
            <a:r>
              <a:rPr lang="da-DK" b="1" dirty="0" err="1"/>
              <a:t>vetri</a:t>
            </a:r>
            <a:endParaRPr lang="da-DK" b="1" dirty="0"/>
          </a:p>
          <a:p>
            <a:r>
              <a:rPr lang="da-DK" b="1" dirty="0"/>
              <a:t>á </a:t>
            </a:r>
            <a:r>
              <a:rPr lang="da-DK" b="1" dirty="0" err="1"/>
              <a:t>nátt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Betlehem.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rósuna</a:t>
            </a:r>
            <a:r>
              <a:rPr lang="da-DK" b="1" dirty="0"/>
              <a:t> </a:t>
            </a:r>
            <a:r>
              <a:rPr lang="da-DK" b="1" dirty="0" err="1"/>
              <a:t>kappkvøði</a:t>
            </a:r>
            <a:endParaRPr lang="da-DK" b="1" dirty="0"/>
          </a:p>
          <a:p>
            <a:r>
              <a:rPr lang="da-DK" b="1" dirty="0"/>
              <a:t>eg </a:t>
            </a:r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himins</a:t>
            </a:r>
            <a:r>
              <a:rPr lang="da-DK" b="1" dirty="0"/>
              <a:t> her,</a:t>
            </a:r>
          </a:p>
          <a:p>
            <a:r>
              <a:rPr lang="da-DK" b="1" dirty="0" err="1"/>
              <a:t>ein</a:t>
            </a:r>
            <a:r>
              <a:rPr lang="da-DK" b="1" dirty="0"/>
              <a:t> </a:t>
            </a:r>
            <a:r>
              <a:rPr lang="da-DK" b="1" dirty="0" err="1"/>
              <a:t>jomfrú</a:t>
            </a:r>
            <a:r>
              <a:rPr lang="da-DK" b="1" dirty="0"/>
              <a:t> var hans </a:t>
            </a:r>
            <a:r>
              <a:rPr lang="da-DK" b="1" dirty="0" err="1"/>
              <a:t>móðir</a:t>
            </a:r>
            <a:r>
              <a:rPr lang="da-DK" b="1" dirty="0"/>
              <a:t>,</a:t>
            </a:r>
          </a:p>
          <a:p>
            <a:r>
              <a:rPr lang="da-DK" b="1" dirty="0"/>
              <a:t>Maria </a:t>
            </a:r>
            <a:r>
              <a:rPr lang="da-DK" b="1" dirty="0" err="1"/>
              <a:t>rein</a:t>
            </a:r>
            <a:r>
              <a:rPr lang="da-DK" b="1" dirty="0"/>
              <a:t> og skær.</a:t>
            </a:r>
          </a:p>
          <a:p>
            <a:r>
              <a:rPr lang="da-DK" b="1" dirty="0"/>
              <a:t>Í </a:t>
            </a:r>
            <a:r>
              <a:rPr lang="da-DK" b="1" dirty="0" err="1"/>
              <a:t>honum</a:t>
            </a:r>
            <a:r>
              <a:rPr lang="da-DK" b="1" dirty="0"/>
              <a:t> </a:t>
            </a:r>
            <a:r>
              <a:rPr lang="da-DK" b="1" dirty="0" err="1"/>
              <a:t>ljós</a:t>
            </a:r>
            <a:r>
              <a:rPr lang="da-DK" b="1" dirty="0"/>
              <a:t> </a:t>
            </a:r>
            <a:r>
              <a:rPr lang="da-DK" b="1" dirty="0" err="1"/>
              <a:t>skein</a:t>
            </a:r>
            <a:r>
              <a:rPr lang="da-DK" b="1" dirty="0"/>
              <a:t> </a:t>
            </a:r>
            <a:r>
              <a:rPr lang="da-DK" b="1" dirty="0" err="1"/>
              <a:t>fram</a:t>
            </a:r>
            <a:endParaRPr lang="da-DK" b="1" dirty="0"/>
          </a:p>
          <a:p>
            <a:r>
              <a:rPr lang="da-DK" b="1" dirty="0"/>
              <a:t>á </a:t>
            </a:r>
            <a:r>
              <a:rPr lang="da-DK" b="1" dirty="0" err="1"/>
              <a:t>myrkum</a:t>
            </a:r>
            <a:r>
              <a:rPr lang="da-DK" b="1" dirty="0"/>
              <a:t>, </a:t>
            </a:r>
            <a:r>
              <a:rPr lang="da-DK" b="1" dirty="0" err="1"/>
              <a:t>miðjum</a:t>
            </a:r>
            <a:r>
              <a:rPr lang="da-DK" b="1" dirty="0"/>
              <a:t> </a:t>
            </a:r>
            <a:r>
              <a:rPr lang="da-DK" b="1" dirty="0" err="1"/>
              <a:t>vetri</a:t>
            </a:r>
            <a:endParaRPr lang="da-DK" b="1" dirty="0"/>
          </a:p>
          <a:p>
            <a:r>
              <a:rPr lang="da-DK" b="1" dirty="0"/>
              <a:t>á </a:t>
            </a:r>
            <a:r>
              <a:rPr lang="da-DK" b="1" dirty="0" err="1"/>
              <a:t>nátt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Betlehem.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 err="1"/>
              <a:t>Týskur</a:t>
            </a:r>
            <a:r>
              <a:rPr lang="da-DK" b="1" i="1" dirty="0"/>
              <a:t> </a:t>
            </a:r>
            <a:r>
              <a:rPr lang="da-DK" b="1" i="1" dirty="0" err="1"/>
              <a:t>úr</a:t>
            </a:r>
            <a:r>
              <a:rPr lang="da-DK" b="1" i="1" dirty="0"/>
              <a:t> 15. </a:t>
            </a:r>
            <a:r>
              <a:rPr lang="da-DK" b="1" i="1" dirty="0" err="1"/>
              <a:t>øld</a:t>
            </a:r>
            <a:r>
              <a:rPr lang="da-DK" b="1" i="1" dirty="0"/>
              <a:t>. J. Dahl 1938.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43.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FD7662E-F7D1-4F93-BA98-018A82B79774}"/>
</file>

<file path=customXml/itemProps2.xml><?xml version="1.0" encoding="utf-8"?>
<ds:datastoreItem xmlns:ds="http://schemas.openxmlformats.org/officeDocument/2006/customXml" ds:itemID="{55C9C166-915F-4908-990C-90B823A61DBA}"/>
</file>

<file path=customXml/itemProps3.xml><?xml version="1.0" encoding="utf-8"?>
<ds:datastoreItem xmlns:ds="http://schemas.openxmlformats.org/officeDocument/2006/customXml" ds:itemID="{D87BCB9C-528D-4D02-A226-14E68358E739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</Words>
  <Application>Microsoft Office PowerPoint</Application>
  <PresentationFormat>Skærmshow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2013-01-16T13:13:00Z</dcterms:created>
  <dcterms:modified xsi:type="dcterms:W3CDTF">2013-01-16T13:14:02Z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553400</vt:r8>
  </property>
</Properties>
</file>